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73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7"/>
    <p:restoredTop sz="94332"/>
  </p:normalViewPr>
  <p:slideViewPr>
    <p:cSldViewPr snapToGrid="0" snapToObjects="1">
      <p:cViewPr varScale="1">
        <p:scale>
          <a:sx n="77" d="100"/>
          <a:sy n="77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48873-5B63-3F47-B09A-B8D23698C029}" type="doc">
      <dgm:prSet loTypeId="urn:microsoft.com/office/officeart/2005/8/layout/orgChart1" loCatId="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7BCFDAD2-DDBA-EE49-9A00-4F23C1F0D9DF}">
      <dgm:prSet phldrT="[Text]" custT="1"/>
      <dgm:spPr/>
      <dgm:t>
        <a:bodyPr/>
        <a:lstStyle/>
        <a:p>
          <a:r>
            <a:rPr lang="de-DE" sz="2400" dirty="0" smtClean="0"/>
            <a:t>Der Einzelhandel bietet seinen </a:t>
          </a:r>
          <a:r>
            <a:rPr lang="de-DE" sz="2400" b="1" dirty="0" smtClean="0">
              <a:solidFill>
                <a:srgbClr val="7030A0"/>
              </a:solidFill>
            </a:rPr>
            <a:t>Kunden</a:t>
          </a:r>
          <a:endParaRPr lang="de-DE" sz="2400" b="1" dirty="0">
            <a:solidFill>
              <a:srgbClr val="7030A0"/>
            </a:solidFill>
          </a:endParaRPr>
        </a:p>
      </dgm:t>
    </dgm:pt>
    <dgm:pt modelId="{1C334B37-3545-8D4F-8777-FCFF77187B44}" type="parTrans" cxnId="{260A2127-7443-694E-B221-7E419EB686AC}">
      <dgm:prSet/>
      <dgm:spPr/>
      <dgm:t>
        <a:bodyPr/>
        <a:lstStyle/>
        <a:p>
          <a:endParaRPr lang="de-DE"/>
        </a:p>
      </dgm:t>
    </dgm:pt>
    <dgm:pt modelId="{26E1B28E-54AE-6440-9E02-E59FF3910609}" type="sibTrans" cxnId="{260A2127-7443-694E-B221-7E419EB686AC}">
      <dgm:prSet/>
      <dgm:spPr/>
      <dgm:t>
        <a:bodyPr/>
        <a:lstStyle/>
        <a:p>
          <a:endParaRPr lang="de-DE"/>
        </a:p>
      </dgm:t>
    </dgm:pt>
    <dgm:pt modelId="{1476DE53-3106-404C-9401-03C5E58A9A8F}">
      <dgm:prSet phldrT="[Text]" custT="1"/>
      <dgm:spPr/>
      <dgm:t>
        <a:bodyPr/>
        <a:lstStyle/>
        <a:p>
          <a:r>
            <a:rPr lang="de-DE" sz="1600" dirty="0" smtClean="0"/>
            <a:t>Raumüberbrückung = Nahversorgung</a:t>
          </a:r>
          <a:endParaRPr lang="de-DE" sz="1600" dirty="0"/>
        </a:p>
      </dgm:t>
    </dgm:pt>
    <dgm:pt modelId="{BC3EF55C-32CD-9E4D-A482-511FE255E507}" type="parTrans" cxnId="{C92AABAA-B670-9D43-A5EB-A07D1CFCE266}">
      <dgm:prSet/>
      <dgm:spPr/>
      <dgm:t>
        <a:bodyPr/>
        <a:lstStyle/>
        <a:p>
          <a:endParaRPr lang="de-DE"/>
        </a:p>
      </dgm:t>
    </dgm:pt>
    <dgm:pt modelId="{19F62F2A-CB27-C048-9C43-7DB90ECBF9E1}" type="sibTrans" cxnId="{C92AABAA-B670-9D43-A5EB-A07D1CFCE266}">
      <dgm:prSet/>
      <dgm:spPr/>
      <dgm:t>
        <a:bodyPr/>
        <a:lstStyle/>
        <a:p>
          <a:endParaRPr lang="de-DE"/>
        </a:p>
      </dgm:t>
    </dgm:pt>
    <dgm:pt modelId="{A40159AD-05C7-424E-9B3F-C19C26BFD94A}">
      <dgm:prSet phldrT="[Text]" custT="1"/>
      <dgm:spPr/>
      <dgm:t>
        <a:bodyPr/>
        <a:lstStyle/>
        <a:p>
          <a:r>
            <a:rPr lang="de-DE" sz="1400" dirty="0" smtClean="0"/>
            <a:t>Sortimentsfunktion= kundengerechtes </a:t>
          </a:r>
          <a:r>
            <a:rPr lang="de-DE" sz="1600" dirty="0" smtClean="0"/>
            <a:t>Warenangebot</a:t>
          </a:r>
          <a:endParaRPr lang="de-DE" sz="1200" dirty="0"/>
        </a:p>
      </dgm:t>
    </dgm:pt>
    <dgm:pt modelId="{5650D4C4-B482-EF47-A2E2-25167231BCC1}" type="parTrans" cxnId="{87DCA1A2-81D9-3145-8F68-1218CE2F30A9}">
      <dgm:prSet/>
      <dgm:spPr/>
      <dgm:t>
        <a:bodyPr/>
        <a:lstStyle/>
        <a:p>
          <a:endParaRPr lang="de-DE"/>
        </a:p>
      </dgm:t>
    </dgm:pt>
    <dgm:pt modelId="{53C5B99E-76AF-6C48-8973-C8858E71BB19}" type="sibTrans" cxnId="{87DCA1A2-81D9-3145-8F68-1218CE2F30A9}">
      <dgm:prSet/>
      <dgm:spPr/>
      <dgm:t>
        <a:bodyPr/>
        <a:lstStyle/>
        <a:p>
          <a:endParaRPr lang="de-DE"/>
        </a:p>
      </dgm:t>
    </dgm:pt>
    <dgm:pt modelId="{F72861E2-4D4E-5543-A8DD-62AC5CF9C76E}">
      <dgm:prSet phldrT="[Text]" custT="1"/>
      <dgm:spPr/>
      <dgm:t>
        <a:bodyPr/>
        <a:lstStyle/>
        <a:p>
          <a:r>
            <a:rPr lang="de-DE" sz="1400" dirty="0" smtClean="0"/>
            <a:t>Zeitüberbrückungs-funktion = Vorratshaltung</a:t>
          </a:r>
          <a:endParaRPr lang="de-DE" sz="1400" dirty="0"/>
        </a:p>
      </dgm:t>
    </dgm:pt>
    <dgm:pt modelId="{D37DC791-50E2-0040-886A-069C085824D8}" type="parTrans" cxnId="{7416698F-ECC3-514F-8D3E-809D4AEF958A}">
      <dgm:prSet/>
      <dgm:spPr/>
      <dgm:t>
        <a:bodyPr/>
        <a:lstStyle/>
        <a:p>
          <a:endParaRPr lang="de-DE"/>
        </a:p>
      </dgm:t>
    </dgm:pt>
    <dgm:pt modelId="{C50E7D48-5C0F-044E-BD4C-4A2751F12BE6}" type="sibTrans" cxnId="{7416698F-ECC3-514F-8D3E-809D4AEF958A}">
      <dgm:prSet/>
      <dgm:spPr/>
      <dgm:t>
        <a:bodyPr/>
        <a:lstStyle/>
        <a:p>
          <a:endParaRPr lang="de-DE"/>
        </a:p>
      </dgm:t>
    </dgm:pt>
    <dgm:pt modelId="{A719B179-D36A-574C-915D-452C4D787E8F}">
      <dgm:prSet phldrT="[Text]" custT="1"/>
      <dgm:spPr/>
      <dgm:t>
        <a:bodyPr/>
        <a:lstStyle/>
        <a:p>
          <a:r>
            <a:rPr lang="de-DE" sz="1400" dirty="0" smtClean="0"/>
            <a:t>Servicefunktion = Kundenservice</a:t>
          </a:r>
        </a:p>
        <a:p>
          <a:r>
            <a:rPr lang="de-DE" sz="1400" dirty="0" smtClean="0"/>
            <a:t>Beratung</a:t>
          </a:r>
          <a:endParaRPr lang="de-DE" sz="900" dirty="0"/>
        </a:p>
      </dgm:t>
    </dgm:pt>
    <dgm:pt modelId="{4A0F2488-D681-9F45-9096-1B7EE78D66C0}" type="parTrans" cxnId="{00DB79CA-4464-8742-B13A-8361FAEE8498}">
      <dgm:prSet/>
      <dgm:spPr/>
      <dgm:t>
        <a:bodyPr/>
        <a:lstStyle/>
        <a:p>
          <a:endParaRPr lang="de-DE"/>
        </a:p>
      </dgm:t>
    </dgm:pt>
    <dgm:pt modelId="{3BD6CA62-B1F8-8145-94EA-5CBE8AF0D290}" type="sibTrans" cxnId="{00DB79CA-4464-8742-B13A-8361FAEE8498}">
      <dgm:prSet/>
      <dgm:spPr/>
      <dgm:t>
        <a:bodyPr/>
        <a:lstStyle/>
        <a:p>
          <a:endParaRPr lang="de-DE"/>
        </a:p>
      </dgm:t>
    </dgm:pt>
    <dgm:pt modelId="{2B3DF200-247D-704F-A128-988DCCED3C97}">
      <dgm:prSet phldrT="[Text]" custT="1"/>
      <dgm:spPr/>
      <dgm:t>
        <a:bodyPr/>
        <a:lstStyle/>
        <a:p>
          <a:r>
            <a:rPr lang="de-DE" sz="1400" dirty="0" smtClean="0"/>
            <a:t>Verteilungsfunktion</a:t>
          </a:r>
        </a:p>
        <a:p>
          <a:r>
            <a:rPr lang="de-DE" sz="1400" dirty="0" smtClean="0"/>
            <a:t>Mengenausgleich</a:t>
          </a:r>
          <a:r>
            <a:rPr lang="de-DE" sz="900" dirty="0" smtClean="0"/>
            <a:t> = </a:t>
          </a:r>
          <a:r>
            <a:rPr lang="de-DE" sz="1400" dirty="0" smtClean="0"/>
            <a:t>bedarfsgerechte Mengenabgabe</a:t>
          </a:r>
          <a:endParaRPr lang="de-DE" sz="1400" dirty="0"/>
        </a:p>
      </dgm:t>
    </dgm:pt>
    <dgm:pt modelId="{71B9F110-12EF-1541-AEB5-3E90EBDAE85A}" type="parTrans" cxnId="{B2754EE6-901E-F24A-B405-7E545F851E1D}">
      <dgm:prSet/>
      <dgm:spPr/>
      <dgm:t>
        <a:bodyPr/>
        <a:lstStyle/>
        <a:p>
          <a:endParaRPr lang="de-DE"/>
        </a:p>
      </dgm:t>
    </dgm:pt>
    <dgm:pt modelId="{564D73DE-A071-F64C-8640-E948F77ECF6C}" type="sibTrans" cxnId="{B2754EE6-901E-F24A-B405-7E545F851E1D}">
      <dgm:prSet/>
      <dgm:spPr/>
      <dgm:t>
        <a:bodyPr/>
        <a:lstStyle/>
        <a:p>
          <a:endParaRPr lang="de-DE"/>
        </a:p>
      </dgm:t>
    </dgm:pt>
    <dgm:pt modelId="{C33EEDE7-A12F-6F41-9E89-D73C0107DB28}" type="pres">
      <dgm:prSet presAssocID="{7FB48873-5B63-3F47-B09A-B8D23698C0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E23B77CD-1F5E-1B4D-8191-3D286402E0F3}" type="pres">
      <dgm:prSet presAssocID="{7BCFDAD2-DDBA-EE49-9A00-4F23C1F0D9DF}" presName="hierRoot1" presStyleCnt="0">
        <dgm:presLayoutVars>
          <dgm:hierBranch val="init"/>
        </dgm:presLayoutVars>
      </dgm:prSet>
      <dgm:spPr/>
    </dgm:pt>
    <dgm:pt modelId="{5B7EC43F-D796-8D4E-92DA-17C5A2802FEC}" type="pres">
      <dgm:prSet presAssocID="{7BCFDAD2-DDBA-EE49-9A00-4F23C1F0D9DF}" presName="rootComposite1" presStyleCnt="0"/>
      <dgm:spPr/>
    </dgm:pt>
    <dgm:pt modelId="{1B0C6C9B-0126-1C48-9BC3-C39DE38E5467}" type="pres">
      <dgm:prSet presAssocID="{7BCFDAD2-DDBA-EE49-9A00-4F23C1F0D9DF}" presName="rootText1" presStyleLbl="node0" presStyleIdx="0" presStyleCnt="1" custScaleX="253649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DE0E6E1D-B4AF-6C4E-95A8-EE2E29C6C733}" type="pres">
      <dgm:prSet presAssocID="{7BCFDAD2-DDBA-EE49-9A00-4F23C1F0D9DF}" presName="rootConnector1" presStyleLbl="node1" presStyleIdx="0" presStyleCnt="0"/>
      <dgm:spPr/>
      <dgm:t>
        <a:bodyPr/>
        <a:lstStyle/>
        <a:p>
          <a:endParaRPr lang="de-DE"/>
        </a:p>
      </dgm:t>
    </dgm:pt>
    <dgm:pt modelId="{ECD2BBF1-B732-C842-AE16-975736202621}" type="pres">
      <dgm:prSet presAssocID="{7BCFDAD2-DDBA-EE49-9A00-4F23C1F0D9DF}" presName="hierChild2" presStyleCnt="0"/>
      <dgm:spPr/>
    </dgm:pt>
    <dgm:pt modelId="{238135B1-AFFD-664D-B4EB-A6A6686D8D65}" type="pres">
      <dgm:prSet presAssocID="{BC3EF55C-32CD-9E4D-A482-511FE255E507}" presName="Name37" presStyleLbl="parChTrans1D2" presStyleIdx="0" presStyleCnt="5"/>
      <dgm:spPr/>
      <dgm:t>
        <a:bodyPr/>
        <a:lstStyle/>
        <a:p>
          <a:endParaRPr lang="de-DE"/>
        </a:p>
      </dgm:t>
    </dgm:pt>
    <dgm:pt modelId="{7B49065D-7911-EC4F-BB36-2FA479E03028}" type="pres">
      <dgm:prSet presAssocID="{1476DE53-3106-404C-9401-03C5E58A9A8F}" presName="hierRoot2" presStyleCnt="0">
        <dgm:presLayoutVars>
          <dgm:hierBranch val="init"/>
        </dgm:presLayoutVars>
      </dgm:prSet>
      <dgm:spPr/>
    </dgm:pt>
    <dgm:pt modelId="{5431B41C-F362-9444-BCD9-6479FE35BA97}" type="pres">
      <dgm:prSet presAssocID="{1476DE53-3106-404C-9401-03C5E58A9A8F}" presName="rootComposite" presStyleCnt="0"/>
      <dgm:spPr/>
    </dgm:pt>
    <dgm:pt modelId="{73147E17-183C-D945-8FC2-D38E3706982D}" type="pres">
      <dgm:prSet presAssocID="{1476DE53-3106-404C-9401-03C5E58A9A8F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0F270526-4B26-6B4A-AF76-42EA9FAE6E56}" type="pres">
      <dgm:prSet presAssocID="{1476DE53-3106-404C-9401-03C5E58A9A8F}" presName="rootConnector" presStyleLbl="node2" presStyleIdx="0" presStyleCnt="5"/>
      <dgm:spPr/>
      <dgm:t>
        <a:bodyPr/>
        <a:lstStyle/>
        <a:p>
          <a:endParaRPr lang="de-DE"/>
        </a:p>
      </dgm:t>
    </dgm:pt>
    <dgm:pt modelId="{CF901458-3C44-4A4C-ACBD-F62201B3342A}" type="pres">
      <dgm:prSet presAssocID="{1476DE53-3106-404C-9401-03C5E58A9A8F}" presName="hierChild4" presStyleCnt="0"/>
      <dgm:spPr/>
    </dgm:pt>
    <dgm:pt modelId="{E0FEBFFB-F4A9-E841-A1CA-F755D078E3B0}" type="pres">
      <dgm:prSet presAssocID="{1476DE53-3106-404C-9401-03C5E58A9A8F}" presName="hierChild5" presStyleCnt="0"/>
      <dgm:spPr/>
    </dgm:pt>
    <dgm:pt modelId="{493EC228-9807-6644-984C-5B5BE1A1B9B7}" type="pres">
      <dgm:prSet presAssocID="{5650D4C4-B482-EF47-A2E2-25167231BCC1}" presName="Name37" presStyleLbl="parChTrans1D2" presStyleIdx="1" presStyleCnt="5"/>
      <dgm:spPr/>
      <dgm:t>
        <a:bodyPr/>
        <a:lstStyle/>
        <a:p>
          <a:endParaRPr lang="de-DE"/>
        </a:p>
      </dgm:t>
    </dgm:pt>
    <dgm:pt modelId="{0F51FE00-150D-4042-A0AF-B90C3CFAE600}" type="pres">
      <dgm:prSet presAssocID="{A40159AD-05C7-424E-9B3F-C19C26BFD94A}" presName="hierRoot2" presStyleCnt="0">
        <dgm:presLayoutVars>
          <dgm:hierBranch val="init"/>
        </dgm:presLayoutVars>
      </dgm:prSet>
      <dgm:spPr/>
    </dgm:pt>
    <dgm:pt modelId="{9322AB8E-CA39-1D4B-AAE6-8FCE6F070C4A}" type="pres">
      <dgm:prSet presAssocID="{A40159AD-05C7-424E-9B3F-C19C26BFD94A}" presName="rootComposite" presStyleCnt="0"/>
      <dgm:spPr/>
    </dgm:pt>
    <dgm:pt modelId="{6775AD5D-A2C1-4942-81CA-DB525CB30964}" type="pres">
      <dgm:prSet presAssocID="{A40159AD-05C7-424E-9B3F-C19C26BFD94A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4DF56582-F4B2-0843-82C7-5CE75AFB806E}" type="pres">
      <dgm:prSet presAssocID="{A40159AD-05C7-424E-9B3F-C19C26BFD94A}" presName="rootConnector" presStyleLbl="node2" presStyleIdx="1" presStyleCnt="5"/>
      <dgm:spPr/>
      <dgm:t>
        <a:bodyPr/>
        <a:lstStyle/>
        <a:p>
          <a:endParaRPr lang="de-DE"/>
        </a:p>
      </dgm:t>
    </dgm:pt>
    <dgm:pt modelId="{FE1BA35A-017F-7A4E-B47F-5EAED3874003}" type="pres">
      <dgm:prSet presAssocID="{A40159AD-05C7-424E-9B3F-C19C26BFD94A}" presName="hierChild4" presStyleCnt="0"/>
      <dgm:spPr/>
    </dgm:pt>
    <dgm:pt modelId="{D967C12E-EBDB-0F48-BA40-0E9753D624B9}" type="pres">
      <dgm:prSet presAssocID="{A40159AD-05C7-424E-9B3F-C19C26BFD94A}" presName="hierChild5" presStyleCnt="0"/>
      <dgm:spPr/>
    </dgm:pt>
    <dgm:pt modelId="{245EF953-02C6-A34A-86A7-414C9AD26AA1}" type="pres">
      <dgm:prSet presAssocID="{D37DC791-50E2-0040-886A-069C085824D8}" presName="Name37" presStyleLbl="parChTrans1D2" presStyleIdx="2" presStyleCnt="5"/>
      <dgm:spPr/>
      <dgm:t>
        <a:bodyPr/>
        <a:lstStyle/>
        <a:p>
          <a:endParaRPr lang="de-DE"/>
        </a:p>
      </dgm:t>
    </dgm:pt>
    <dgm:pt modelId="{3185EFC1-9EF5-0344-BF50-57204F2CFBF2}" type="pres">
      <dgm:prSet presAssocID="{F72861E2-4D4E-5543-A8DD-62AC5CF9C76E}" presName="hierRoot2" presStyleCnt="0">
        <dgm:presLayoutVars>
          <dgm:hierBranch val="init"/>
        </dgm:presLayoutVars>
      </dgm:prSet>
      <dgm:spPr/>
    </dgm:pt>
    <dgm:pt modelId="{99880499-EF9C-5341-8943-DB55B2B6BD33}" type="pres">
      <dgm:prSet presAssocID="{F72861E2-4D4E-5543-A8DD-62AC5CF9C76E}" presName="rootComposite" presStyleCnt="0"/>
      <dgm:spPr/>
    </dgm:pt>
    <dgm:pt modelId="{4616EDAB-5C9C-1B44-AD38-455B6AA09951}" type="pres">
      <dgm:prSet presAssocID="{F72861E2-4D4E-5543-A8DD-62AC5CF9C76E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EA4C6777-BE89-554E-AA9D-71FAC060E659}" type="pres">
      <dgm:prSet presAssocID="{F72861E2-4D4E-5543-A8DD-62AC5CF9C76E}" presName="rootConnector" presStyleLbl="node2" presStyleIdx="2" presStyleCnt="5"/>
      <dgm:spPr/>
      <dgm:t>
        <a:bodyPr/>
        <a:lstStyle/>
        <a:p>
          <a:endParaRPr lang="de-DE"/>
        </a:p>
      </dgm:t>
    </dgm:pt>
    <dgm:pt modelId="{D8A077E1-DB6A-C940-8E12-CCB52A0190F7}" type="pres">
      <dgm:prSet presAssocID="{F72861E2-4D4E-5543-A8DD-62AC5CF9C76E}" presName="hierChild4" presStyleCnt="0"/>
      <dgm:spPr/>
    </dgm:pt>
    <dgm:pt modelId="{EA268913-7133-4641-B460-C25898C52AAC}" type="pres">
      <dgm:prSet presAssocID="{F72861E2-4D4E-5543-A8DD-62AC5CF9C76E}" presName="hierChild5" presStyleCnt="0"/>
      <dgm:spPr/>
    </dgm:pt>
    <dgm:pt modelId="{50685F75-31EF-484F-A991-85578CA96F83}" type="pres">
      <dgm:prSet presAssocID="{4A0F2488-D681-9F45-9096-1B7EE78D66C0}" presName="Name37" presStyleLbl="parChTrans1D2" presStyleIdx="3" presStyleCnt="5"/>
      <dgm:spPr/>
      <dgm:t>
        <a:bodyPr/>
        <a:lstStyle/>
        <a:p>
          <a:endParaRPr lang="de-DE"/>
        </a:p>
      </dgm:t>
    </dgm:pt>
    <dgm:pt modelId="{27A18371-DED3-0C41-81B4-9C0C079C058D}" type="pres">
      <dgm:prSet presAssocID="{A719B179-D36A-574C-915D-452C4D787E8F}" presName="hierRoot2" presStyleCnt="0">
        <dgm:presLayoutVars>
          <dgm:hierBranch val="init"/>
        </dgm:presLayoutVars>
      </dgm:prSet>
      <dgm:spPr/>
    </dgm:pt>
    <dgm:pt modelId="{E9640DD9-2359-8B46-924A-AD1A8F99D59C}" type="pres">
      <dgm:prSet presAssocID="{A719B179-D36A-574C-915D-452C4D787E8F}" presName="rootComposite" presStyleCnt="0"/>
      <dgm:spPr/>
    </dgm:pt>
    <dgm:pt modelId="{08AFB941-82AE-384A-A4DC-E0796EB15A7C}" type="pres">
      <dgm:prSet presAssocID="{A719B179-D36A-574C-915D-452C4D787E8F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ABAF4EEA-4191-4143-8C25-9ED6ABF7AE77}" type="pres">
      <dgm:prSet presAssocID="{A719B179-D36A-574C-915D-452C4D787E8F}" presName="rootConnector" presStyleLbl="node2" presStyleIdx="3" presStyleCnt="5"/>
      <dgm:spPr/>
      <dgm:t>
        <a:bodyPr/>
        <a:lstStyle/>
        <a:p>
          <a:endParaRPr lang="de-DE"/>
        </a:p>
      </dgm:t>
    </dgm:pt>
    <dgm:pt modelId="{A7793960-BAF9-304D-BA32-4C0F1C2DC00E}" type="pres">
      <dgm:prSet presAssocID="{A719B179-D36A-574C-915D-452C4D787E8F}" presName="hierChild4" presStyleCnt="0"/>
      <dgm:spPr/>
    </dgm:pt>
    <dgm:pt modelId="{A16CA877-9989-7142-BD6F-E1B95BEAB949}" type="pres">
      <dgm:prSet presAssocID="{A719B179-D36A-574C-915D-452C4D787E8F}" presName="hierChild5" presStyleCnt="0"/>
      <dgm:spPr/>
    </dgm:pt>
    <dgm:pt modelId="{C312C060-01C9-F942-AF15-29CA8234DEBD}" type="pres">
      <dgm:prSet presAssocID="{71B9F110-12EF-1541-AEB5-3E90EBDAE85A}" presName="Name37" presStyleLbl="parChTrans1D2" presStyleIdx="4" presStyleCnt="5"/>
      <dgm:spPr/>
      <dgm:t>
        <a:bodyPr/>
        <a:lstStyle/>
        <a:p>
          <a:endParaRPr lang="de-DE"/>
        </a:p>
      </dgm:t>
    </dgm:pt>
    <dgm:pt modelId="{427C3C81-4D4D-8346-B059-B6EF1CDAEA69}" type="pres">
      <dgm:prSet presAssocID="{2B3DF200-247D-704F-A128-988DCCED3C97}" presName="hierRoot2" presStyleCnt="0">
        <dgm:presLayoutVars>
          <dgm:hierBranch val="init"/>
        </dgm:presLayoutVars>
      </dgm:prSet>
      <dgm:spPr/>
    </dgm:pt>
    <dgm:pt modelId="{B9AFDE9E-E7B1-D74D-B17E-0A00E1997CBC}" type="pres">
      <dgm:prSet presAssocID="{2B3DF200-247D-704F-A128-988DCCED3C97}" presName="rootComposite" presStyleCnt="0"/>
      <dgm:spPr/>
    </dgm:pt>
    <dgm:pt modelId="{A65AC25C-0544-CA4D-BE94-8A3F22F4F2EB}" type="pres">
      <dgm:prSet presAssocID="{2B3DF200-247D-704F-A128-988DCCED3C97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3859FAA8-E1A2-E449-848A-00A1C7851AC4}" type="pres">
      <dgm:prSet presAssocID="{2B3DF200-247D-704F-A128-988DCCED3C97}" presName="rootConnector" presStyleLbl="node2" presStyleIdx="4" presStyleCnt="5"/>
      <dgm:spPr/>
      <dgm:t>
        <a:bodyPr/>
        <a:lstStyle/>
        <a:p>
          <a:endParaRPr lang="de-DE"/>
        </a:p>
      </dgm:t>
    </dgm:pt>
    <dgm:pt modelId="{3F224ACC-F16D-A44F-9CAC-5205F3B3CB55}" type="pres">
      <dgm:prSet presAssocID="{2B3DF200-247D-704F-A128-988DCCED3C97}" presName="hierChild4" presStyleCnt="0"/>
      <dgm:spPr/>
    </dgm:pt>
    <dgm:pt modelId="{2C580552-697C-E548-9722-754A3063E813}" type="pres">
      <dgm:prSet presAssocID="{2B3DF200-247D-704F-A128-988DCCED3C97}" presName="hierChild5" presStyleCnt="0"/>
      <dgm:spPr/>
    </dgm:pt>
    <dgm:pt modelId="{9B4B3228-9816-B741-9E57-96997BF828EA}" type="pres">
      <dgm:prSet presAssocID="{7BCFDAD2-DDBA-EE49-9A00-4F23C1F0D9DF}" presName="hierChild3" presStyleCnt="0"/>
      <dgm:spPr/>
    </dgm:pt>
  </dgm:ptLst>
  <dgm:cxnLst>
    <dgm:cxn modelId="{7416698F-ECC3-514F-8D3E-809D4AEF958A}" srcId="{7BCFDAD2-DDBA-EE49-9A00-4F23C1F0D9DF}" destId="{F72861E2-4D4E-5543-A8DD-62AC5CF9C76E}" srcOrd="2" destOrd="0" parTransId="{D37DC791-50E2-0040-886A-069C085824D8}" sibTransId="{C50E7D48-5C0F-044E-BD4C-4A2751F12BE6}"/>
    <dgm:cxn modelId="{7DEAC981-3D8C-4349-8D3A-A1B74540C054}" type="presOf" srcId="{A40159AD-05C7-424E-9B3F-C19C26BFD94A}" destId="{4DF56582-F4B2-0843-82C7-5CE75AFB806E}" srcOrd="1" destOrd="0" presId="urn:microsoft.com/office/officeart/2005/8/layout/orgChart1"/>
    <dgm:cxn modelId="{87DCA1A2-81D9-3145-8F68-1218CE2F30A9}" srcId="{7BCFDAD2-DDBA-EE49-9A00-4F23C1F0D9DF}" destId="{A40159AD-05C7-424E-9B3F-C19C26BFD94A}" srcOrd="1" destOrd="0" parTransId="{5650D4C4-B482-EF47-A2E2-25167231BCC1}" sibTransId="{53C5B99E-76AF-6C48-8973-C8858E71BB19}"/>
    <dgm:cxn modelId="{4961B880-01D0-F947-8DD1-C1FDB8B66337}" type="presOf" srcId="{7FB48873-5B63-3F47-B09A-B8D23698C029}" destId="{C33EEDE7-A12F-6F41-9E89-D73C0107DB28}" srcOrd="0" destOrd="0" presId="urn:microsoft.com/office/officeart/2005/8/layout/orgChart1"/>
    <dgm:cxn modelId="{150D7BEB-2609-F941-B187-BE5D1758CD19}" type="presOf" srcId="{4A0F2488-D681-9F45-9096-1B7EE78D66C0}" destId="{50685F75-31EF-484F-A991-85578CA96F83}" srcOrd="0" destOrd="0" presId="urn:microsoft.com/office/officeart/2005/8/layout/orgChart1"/>
    <dgm:cxn modelId="{F6631482-9CA5-8A46-AE2B-B3F80C8739E2}" type="presOf" srcId="{A719B179-D36A-574C-915D-452C4D787E8F}" destId="{ABAF4EEA-4191-4143-8C25-9ED6ABF7AE77}" srcOrd="1" destOrd="0" presId="urn:microsoft.com/office/officeart/2005/8/layout/orgChart1"/>
    <dgm:cxn modelId="{FB770E81-1723-9D46-9337-2945649E80C5}" type="presOf" srcId="{BC3EF55C-32CD-9E4D-A482-511FE255E507}" destId="{238135B1-AFFD-664D-B4EB-A6A6686D8D65}" srcOrd="0" destOrd="0" presId="urn:microsoft.com/office/officeart/2005/8/layout/orgChart1"/>
    <dgm:cxn modelId="{153F2112-242A-C348-867A-FC1F1C757AA2}" type="presOf" srcId="{1476DE53-3106-404C-9401-03C5E58A9A8F}" destId="{0F270526-4B26-6B4A-AF76-42EA9FAE6E56}" srcOrd="1" destOrd="0" presId="urn:microsoft.com/office/officeart/2005/8/layout/orgChart1"/>
    <dgm:cxn modelId="{1E3CE60D-DA6D-5C4A-BC5A-FF055D7844AD}" type="presOf" srcId="{A719B179-D36A-574C-915D-452C4D787E8F}" destId="{08AFB941-82AE-384A-A4DC-E0796EB15A7C}" srcOrd="0" destOrd="0" presId="urn:microsoft.com/office/officeart/2005/8/layout/orgChart1"/>
    <dgm:cxn modelId="{4CC54375-52E7-3443-83A3-6709891F2124}" type="presOf" srcId="{5650D4C4-B482-EF47-A2E2-25167231BCC1}" destId="{493EC228-9807-6644-984C-5B5BE1A1B9B7}" srcOrd="0" destOrd="0" presId="urn:microsoft.com/office/officeart/2005/8/layout/orgChart1"/>
    <dgm:cxn modelId="{27619FDC-9C19-9B4A-B3B7-5674E9CBE5F1}" type="presOf" srcId="{71B9F110-12EF-1541-AEB5-3E90EBDAE85A}" destId="{C312C060-01C9-F942-AF15-29CA8234DEBD}" srcOrd="0" destOrd="0" presId="urn:microsoft.com/office/officeart/2005/8/layout/orgChart1"/>
    <dgm:cxn modelId="{260A2127-7443-694E-B221-7E419EB686AC}" srcId="{7FB48873-5B63-3F47-B09A-B8D23698C029}" destId="{7BCFDAD2-DDBA-EE49-9A00-4F23C1F0D9DF}" srcOrd="0" destOrd="0" parTransId="{1C334B37-3545-8D4F-8777-FCFF77187B44}" sibTransId="{26E1B28E-54AE-6440-9E02-E59FF3910609}"/>
    <dgm:cxn modelId="{00DB79CA-4464-8742-B13A-8361FAEE8498}" srcId="{7BCFDAD2-DDBA-EE49-9A00-4F23C1F0D9DF}" destId="{A719B179-D36A-574C-915D-452C4D787E8F}" srcOrd="3" destOrd="0" parTransId="{4A0F2488-D681-9F45-9096-1B7EE78D66C0}" sibTransId="{3BD6CA62-B1F8-8145-94EA-5CBE8AF0D290}"/>
    <dgm:cxn modelId="{286AEF33-633F-2B4C-950C-868B3CA8AB9E}" type="presOf" srcId="{A40159AD-05C7-424E-9B3F-C19C26BFD94A}" destId="{6775AD5D-A2C1-4942-81CA-DB525CB30964}" srcOrd="0" destOrd="0" presId="urn:microsoft.com/office/officeart/2005/8/layout/orgChart1"/>
    <dgm:cxn modelId="{AEFC003D-0352-5A49-8404-1A47BD9E73A3}" type="presOf" srcId="{D37DC791-50E2-0040-886A-069C085824D8}" destId="{245EF953-02C6-A34A-86A7-414C9AD26AA1}" srcOrd="0" destOrd="0" presId="urn:microsoft.com/office/officeart/2005/8/layout/orgChart1"/>
    <dgm:cxn modelId="{F0B1ACE1-B963-F44F-92A9-A03BE1E9DEA5}" type="presOf" srcId="{F72861E2-4D4E-5543-A8DD-62AC5CF9C76E}" destId="{4616EDAB-5C9C-1B44-AD38-455B6AA09951}" srcOrd="0" destOrd="0" presId="urn:microsoft.com/office/officeart/2005/8/layout/orgChart1"/>
    <dgm:cxn modelId="{C92AABAA-B670-9D43-A5EB-A07D1CFCE266}" srcId="{7BCFDAD2-DDBA-EE49-9A00-4F23C1F0D9DF}" destId="{1476DE53-3106-404C-9401-03C5E58A9A8F}" srcOrd="0" destOrd="0" parTransId="{BC3EF55C-32CD-9E4D-A482-511FE255E507}" sibTransId="{19F62F2A-CB27-C048-9C43-7DB90ECBF9E1}"/>
    <dgm:cxn modelId="{AB45C162-46E1-044F-B2BD-DB17CF61AE12}" type="presOf" srcId="{2B3DF200-247D-704F-A128-988DCCED3C97}" destId="{A65AC25C-0544-CA4D-BE94-8A3F22F4F2EB}" srcOrd="0" destOrd="0" presId="urn:microsoft.com/office/officeart/2005/8/layout/orgChart1"/>
    <dgm:cxn modelId="{C849D2F1-0EE1-8B4D-8322-C8EE6E224FE7}" type="presOf" srcId="{7BCFDAD2-DDBA-EE49-9A00-4F23C1F0D9DF}" destId="{DE0E6E1D-B4AF-6C4E-95A8-EE2E29C6C733}" srcOrd="1" destOrd="0" presId="urn:microsoft.com/office/officeart/2005/8/layout/orgChart1"/>
    <dgm:cxn modelId="{49ED2DE1-A84B-D84B-823E-6F1FAE289DE3}" type="presOf" srcId="{F72861E2-4D4E-5543-A8DD-62AC5CF9C76E}" destId="{EA4C6777-BE89-554E-AA9D-71FAC060E659}" srcOrd="1" destOrd="0" presId="urn:microsoft.com/office/officeart/2005/8/layout/orgChart1"/>
    <dgm:cxn modelId="{5D20A02A-A481-AE42-9A9D-A31A6A0253B3}" type="presOf" srcId="{2B3DF200-247D-704F-A128-988DCCED3C97}" destId="{3859FAA8-E1A2-E449-848A-00A1C7851AC4}" srcOrd="1" destOrd="0" presId="urn:microsoft.com/office/officeart/2005/8/layout/orgChart1"/>
    <dgm:cxn modelId="{B2754EE6-901E-F24A-B405-7E545F851E1D}" srcId="{7BCFDAD2-DDBA-EE49-9A00-4F23C1F0D9DF}" destId="{2B3DF200-247D-704F-A128-988DCCED3C97}" srcOrd="4" destOrd="0" parTransId="{71B9F110-12EF-1541-AEB5-3E90EBDAE85A}" sibTransId="{564D73DE-A071-F64C-8640-E948F77ECF6C}"/>
    <dgm:cxn modelId="{37D71ADF-0023-6E42-B8FB-34E81E79E0C1}" type="presOf" srcId="{7BCFDAD2-DDBA-EE49-9A00-4F23C1F0D9DF}" destId="{1B0C6C9B-0126-1C48-9BC3-C39DE38E5467}" srcOrd="0" destOrd="0" presId="urn:microsoft.com/office/officeart/2005/8/layout/orgChart1"/>
    <dgm:cxn modelId="{F3994386-DF00-7F47-8068-01C95A7563B5}" type="presOf" srcId="{1476DE53-3106-404C-9401-03C5E58A9A8F}" destId="{73147E17-183C-D945-8FC2-D38E3706982D}" srcOrd="0" destOrd="0" presId="urn:microsoft.com/office/officeart/2005/8/layout/orgChart1"/>
    <dgm:cxn modelId="{065FB7C5-3DAE-DA49-B906-D10043A5FE55}" type="presParOf" srcId="{C33EEDE7-A12F-6F41-9E89-D73C0107DB28}" destId="{E23B77CD-1F5E-1B4D-8191-3D286402E0F3}" srcOrd="0" destOrd="0" presId="urn:microsoft.com/office/officeart/2005/8/layout/orgChart1"/>
    <dgm:cxn modelId="{D88C3175-5CA6-E345-934F-F08E135218EC}" type="presParOf" srcId="{E23B77CD-1F5E-1B4D-8191-3D286402E0F3}" destId="{5B7EC43F-D796-8D4E-92DA-17C5A2802FEC}" srcOrd="0" destOrd="0" presId="urn:microsoft.com/office/officeart/2005/8/layout/orgChart1"/>
    <dgm:cxn modelId="{EEA015C7-EE65-D34C-BAC9-CB43775C8122}" type="presParOf" srcId="{5B7EC43F-D796-8D4E-92DA-17C5A2802FEC}" destId="{1B0C6C9B-0126-1C48-9BC3-C39DE38E5467}" srcOrd="0" destOrd="0" presId="urn:microsoft.com/office/officeart/2005/8/layout/orgChart1"/>
    <dgm:cxn modelId="{FEF1BA0B-36C9-074B-9559-5803588D9FAE}" type="presParOf" srcId="{5B7EC43F-D796-8D4E-92DA-17C5A2802FEC}" destId="{DE0E6E1D-B4AF-6C4E-95A8-EE2E29C6C733}" srcOrd="1" destOrd="0" presId="urn:microsoft.com/office/officeart/2005/8/layout/orgChart1"/>
    <dgm:cxn modelId="{5C61AD95-7BF6-E44C-9B29-CEE84FD2C2B6}" type="presParOf" srcId="{E23B77CD-1F5E-1B4D-8191-3D286402E0F3}" destId="{ECD2BBF1-B732-C842-AE16-975736202621}" srcOrd="1" destOrd="0" presId="urn:microsoft.com/office/officeart/2005/8/layout/orgChart1"/>
    <dgm:cxn modelId="{2AC36A62-229B-BA40-BC1C-1B246EE0F786}" type="presParOf" srcId="{ECD2BBF1-B732-C842-AE16-975736202621}" destId="{238135B1-AFFD-664D-B4EB-A6A6686D8D65}" srcOrd="0" destOrd="0" presId="urn:microsoft.com/office/officeart/2005/8/layout/orgChart1"/>
    <dgm:cxn modelId="{9ED8D329-2EB0-9E47-8B64-CAD0ECB3D69E}" type="presParOf" srcId="{ECD2BBF1-B732-C842-AE16-975736202621}" destId="{7B49065D-7911-EC4F-BB36-2FA479E03028}" srcOrd="1" destOrd="0" presId="urn:microsoft.com/office/officeart/2005/8/layout/orgChart1"/>
    <dgm:cxn modelId="{5E201D09-FE5C-744D-AFCC-0335C6D96DB1}" type="presParOf" srcId="{7B49065D-7911-EC4F-BB36-2FA479E03028}" destId="{5431B41C-F362-9444-BCD9-6479FE35BA97}" srcOrd="0" destOrd="0" presId="urn:microsoft.com/office/officeart/2005/8/layout/orgChart1"/>
    <dgm:cxn modelId="{574A7613-A275-B047-AD74-1BD5C55A582D}" type="presParOf" srcId="{5431B41C-F362-9444-BCD9-6479FE35BA97}" destId="{73147E17-183C-D945-8FC2-D38E3706982D}" srcOrd="0" destOrd="0" presId="urn:microsoft.com/office/officeart/2005/8/layout/orgChart1"/>
    <dgm:cxn modelId="{2E196A65-CB21-C843-85D3-DE06C15F4B97}" type="presParOf" srcId="{5431B41C-F362-9444-BCD9-6479FE35BA97}" destId="{0F270526-4B26-6B4A-AF76-42EA9FAE6E56}" srcOrd="1" destOrd="0" presId="urn:microsoft.com/office/officeart/2005/8/layout/orgChart1"/>
    <dgm:cxn modelId="{6043CAD5-30DA-D64A-A8B2-794A06CAF8CE}" type="presParOf" srcId="{7B49065D-7911-EC4F-BB36-2FA479E03028}" destId="{CF901458-3C44-4A4C-ACBD-F62201B3342A}" srcOrd="1" destOrd="0" presId="urn:microsoft.com/office/officeart/2005/8/layout/orgChart1"/>
    <dgm:cxn modelId="{80FCA3B3-A8DE-8442-ACCC-E9E20D2D9A7A}" type="presParOf" srcId="{7B49065D-7911-EC4F-BB36-2FA479E03028}" destId="{E0FEBFFB-F4A9-E841-A1CA-F755D078E3B0}" srcOrd="2" destOrd="0" presId="urn:microsoft.com/office/officeart/2005/8/layout/orgChart1"/>
    <dgm:cxn modelId="{4DB613B2-75C3-C942-BA39-CD125D662660}" type="presParOf" srcId="{ECD2BBF1-B732-C842-AE16-975736202621}" destId="{493EC228-9807-6644-984C-5B5BE1A1B9B7}" srcOrd="2" destOrd="0" presId="urn:microsoft.com/office/officeart/2005/8/layout/orgChart1"/>
    <dgm:cxn modelId="{6698B230-6260-9241-9821-DA048DB7C3FD}" type="presParOf" srcId="{ECD2BBF1-B732-C842-AE16-975736202621}" destId="{0F51FE00-150D-4042-A0AF-B90C3CFAE600}" srcOrd="3" destOrd="0" presId="urn:microsoft.com/office/officeart/2005/8/layout/orgChart1"/>
    <dgm:cxn modelId="{611F544E-7EBA-2A43-A56C-D34373BC9A5B}" type="presParOf" srcId="{0F51FE00-150D-4042-A0AF-B90C3CFAE600}" destId="{9322AB8E-CA39-1D4B-AAE6-8FCE6F070C4A}" srcOrd="0" destOrd="0" presId="urn:microsoft.com/office/officeart/2005/8/layout/orgChart1"/>
    <dgm:cxn modelId="{7DE24F56-084A-B84D-9ADA-828D16E77A41}" type="presParOf" srcId="{9322AB8E-CA39-1D4B-AAE6-8FCE6F070C4A}" destId="{6775AD5D-A2C1-4942-81CA-DB525CB30964}" srcOrd="0" destOrd="0" presId="urn:microsoft.com/office/officeart/2005/8/layout/orgChart1"/>
    <dgm:cxn modelId="{A8F2D93C-2882-D746-BA27-93E4C412A22C}" type="presParOf" srcId="{9322AB8E-CA39-1D4B-AAE6-8FCE6F070C4A}" destId="{4DF56582-F4B2-0843-82C7-5CE75AFB806E}" srcOrd="1" destOrd="0" presId="urn:microsoft.com/office/officeart/2005/8/layout/orgChart1"/>
    <dgm:cxn modelId="{19A5324F-958F-164B-899C-DACB20CEAED7}" type="presParOf" srcId="{0F51FE00-150D-4042-A0AF-B90C3CFAE600}" destId="{FE1BA35A-017F-7A4E-B47F-5EAED3874003}" srcOrd="1" destOrd="0" presId="urn:microsoft.com/office/officeart/2005/8/layout/orgChart1"/>
    <dgm:cxn modelId="{C55BBB57-FB73-114B-AEB0-AEBA96D6C88C}" type="presParOf" srcId="{0F51FE00-150D-4042-A0AF-B90C3CFAE600}" destId="{D967C12E-EBDB-0F48-BA40-0E9753D624B9}" srcOrd="2" destOrd="0" presId="urn:microsoft.com/office/officeart/2005/8/layout/orgChart1"/>
    <dgm:cxn modelId="{9710FD4F-F103-E54D-A0CE-CCB4D562FB54}" type="presParOf" srcId="{ECD2BBF1-B732-C842-AE16-975736202621}" destId="{245EF953-02C6-A34A-86A7-414C9AD26AA1}" srcOrd="4" destOrd="0" presId="urn:microsoft.com/office/officeart/2005/8/layout/orgChart1"/>
    <dgm:cxn modelId="{80B6BECF-2484-7341-881A-D49F992E35C1}" type="presParOf" srcId="{ECD2BBF1-B732-C842-AE16-975736202621}" destId="{3185EFC1-9EF5-0344-BF50-57204F2CFBF2}" srcOrd="5" destOrd="0" presId="urn:microsoft.com/office/officeart/2005/8/layout/orgChart1"/>
    <dgm:cxn modelId="{CA50AA71-7968-7E45-8F68-D3E40C75DF76}" type="presParOf" srcId="{3185EFC1-9EF5-0344-BF50-57204F2CFBF2}" destId="{99880499-EF9C-5341-8943-DB55B2B6BD33}" srcOrd="0" destOrd="0" presId="urn:microsoft.com/office/officeart/2005/8/layout/orgChart1"/>
    <dgm:cxn modelId="{97AEE5B3-A735-C845-96BD-0E2D347ACF6A}" type="presParOf" srcId="{99880499-EF9C-5341-8943-DB55B2B6BD33}" destId="{4616EDAB-5C9C-1B44-AD38-455B6AA09951}" srcOrd="0" destOrd="0" presId="urn:microsoft.com/office/officeart/2005/8/layout/orgChart1"/>
    <dgm:cxn modelId="{5294B246-932E-5E46-95A9-28DFC216986A}" type="presParOf" srcId="{99880499-EF9C-5341-8943-DB55B2B6BD33}" destId="{EA4C6777-BE89-554E-AA9D-71FAC060E659}" srcOrd="1" destOrd="0" presId="urn:microsoft.com/office/officeart/2005/8/layout/orgChart1"/>
    <dgm:cxn modelId="{0B9E21CE-576D-B949-9ACD-0220414EC245}" type="presParOf" srcId="{3185EFC1-9EF5-0344-BF50-57204F2CFBF2}" destId="{D8A077E1-DB6A-C940-8E12-CCB52A0190F7}" srcOrd="1" destOrd="0" presId="urn:microsoft.com/office/officeart/2005/8/layout/orgChart1"/>
    <dgm:cxn modelId="{409090C6-E9DD-C448-95F0-8351276A8BAF}" type="presParOf" srcId="{3185EFC1-9EF5-0344-BF50-57204F2CFBF2}" destId="{EA268913-7133-4641-B460-C25898C52AAC}" srcOrd="2" destOrd="0" presId="urn:microsoft.com/office/officeart/2005/8/layout/orgChart1"/>
    <dgm:cxn modelId="{4685ACBE-C13C-C340-B278-DBE18A0B893D}" type="presParOf" srcId="{ECD2BBF1-B732-C842-AE16-975736202621}" destId="{50685F75-31EF-484F-A991-85578CA96F83}" srcOrd="6" destOrd="0" presId="urn:microsoft.com/office/officeart/2005/8/layout/orgChart1"/>
    <dgm:cxn modelId="{439799D8-F250-A244-BFAF-43AD6639F813}" type="presParOf" srcId="{ECD2BBF1-B732-C842-AE16-975736202621}" destId="{27A18371-DED3-0C41-81B4-9C0C079C058D}" srcOrd="7" destOrd="0" presId="urn:microsoft.com/office/officeart/2005/8/layout/orgChart1"/>
    <dgm:cxn modelId="{A0088D14-1051-784C-8E8F-7BBF3F84AE80}" type="presParOf" srcId="{27A18371-DED3-0C41-81B4-9C0C079C058D}" destId="{E9640DD9-2359-8B46-924A-AD1A8F99D59C}" srcOrd="0" destOrd="0" presId="urn:microsoft.com/office/officeart/2005/8/layout/orgChart1"/>
    <dgm:cxn modelId="{883860CE-544B-A047-B01A-06F9F9E57C25}" type="presParOf" srcId="{E9640DD9-2359-8B46-924A-AD1A8F99D59C}" destId="{08AFB941-82AE-384A-A4DC-E0796EB15A7C}" srcOrd="0" destOrd="0" presId="urn:microsoft.com/office/officeart/2005/8/layout/orgChart1"/>
    <dgm:cxn modelId="{A26978CD-BEDB-6344-9AAE-732BF46025FD}" type="presParOf" srcId="{E9640DD9-2359-8B46-924A-AD1A8F99D59C}" destId="{ABAF4EEA-4191-4143-8C25-9ED6ABF7AE77}" srcOrd="1" destOrd="0" presId="urn:microsoft.com/office/officeart/2005/8/layout/orgChart1"/>
    <dgm:cxn modelId="{ADEF7871-F737-9948-B213-394D455F59E7}" type="presParOf" srcId="{27A18371-DED3-0C41-81B4-9C0C079C058D}" destId="{A7793960-BAF9-304D-BA32-4C0F1C2DC00E}" srcOrd="1" destOrd="0" presId="urn:microsoft.com/office/officeart/2005/8/layout/orgChart1"/>
    <dgm:cxn modelId="{1044A8B2-C198-9540-B682-5E1E8A73A64F}" type="presParOf" srcId="{27A18371-DED3-0C41-81B4-9C0C079C058D}" destId="{A16CA877-9989-7142-BD6F-E1B95BEAB949}" srcOrd="2" destOrd="0" presId="urn:microsoft.com/office/officeart/2005/8/layout/orgChart1"/>
    <dgm:cxn modelId="{29AC680D-D31D-B14D-B6E1-D6505E5CEF51}" type="presParOf" srcId="{ECD2BBF1-B732-C842-AE16-975736202621}" destId="{C312C060-01C9-F942-AF15-29CA8234DEBD}" srcOrd="8" destOrd="0" presId="urn:microsoft.com/office/officeart/2005/8/layout/orgChart1"/>
    <dgm:cxn modelId="{9C844024-1622-5D47-92C9-E30E2F0263F5}" type="presParOf" srcId="{ECD2BBF1-B732-C842-AE16-975736202621}" destId="{427C3C81-4D4D-8346-B059-B6EF1CDAEA69}" srcOrd="9" destOrd="0" presId="urn:microsoft.com/office/officeart/2005/8/layout/orgChart1"/>
    <dgm:cxn modelId="{3BFAB1DB-DF0E-C942-B4BC-8F0768A2970A}" type="presParOf" srcId="{427C3C81-4D4D-8346-B059-B6EF1CDAEA69}" destId="{B9AFDE9E-E7B1-D74D-B17E-0A00E1997CBC}" srcOrd="0" destOrd="0" presId="urn:microsoft.com/office/officeart/2005/8/layout/orgChart1"/>
    <dgm:cxn modelId="{6911A5C0-A9E3-9F4B-8AC8-5951F8C4DB87}" type="presParOf" srcId="{B9AFDE9E-E7B1-D74D-B17E-0A00E1997CBC}" destId="{A65AC25C-0544-CA4D-BE94-8A3F22F4F2EB}" srcOrd="0" destOrd="0" presId="urn:microsoft.com/office/officeart/2005/8/layout/orgChart1"/>
    <dgm:cxn modelId="{A3B94F35-A23D-B847-9DAD-3C0B81D42AA6}" type="presParOf" srcId="{B9AFDE9E-E7B1-D74D-B17E-0A00E1997CBC}" destId="{3859FAA8-E1A2-E449-848A-00A1C7851AC4}" srcOrd="1" destOrd="0" presId="urn:microsoft.com/office/officeart/2005/8/layout/orgChart1"/>
    <dgm:cxn modelId="{3ADB6A3C-CB8A-5D46-9BE2-1A431366986D}" type="presParOf" srcId="{427C3C81-4D4D-8346-B059-B6EF1CDAEA69}" destId="{3F224ACC-F16D-A44F-9CAC-5205F3B3CB55}" srcOrd="1" destOrd="0" presId="urn:microsoft.com/office/officeart/2005/8/layout/orgChart1"/>
    <dgm:cxn modelId="{16DA0ED0-D1F7-714D-9221-968B89568A88}" type="presParOf" srcId="{427C3C81-4D4D-8346-B059-B6EF1CDAEA69}" destId="{2C580552-697C-E548-9722-754A3063E813}" srcOrd="2" destOrd="0" presId="urn:microsoft.com/office/officeart/2005/8/layout/orgChart1"/>
    <dgm:cxn modelId="{94D06419-5EF2-4840-9616-70705A0B7F2E}" type="presParOf" srcId="{E23B77CD-1F5E-1B4D-8191-3D286402E0F3}" destId="{9B4B3228-9816-B741-9E57-96997BF828E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7A8991-F551-B34C-ACC7-20D3AAA8D604}" type="doc">
      <dgm:prSet loTypeId="urn:microsoft.com/office/officeart/2005/8/layout/orgChart1" loCatId="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08305290-8B01-DB46-A818-CB118AAF186F}">
      <dgm:prSet phldrT="[Text]"/>
      <dgm:spPr/>
      <dgm:t>
        <a:bodyPr/>
        <a:lstStyle/>
        <a:p>
          <a:r>
            <a:rPr lang="de-DE" dirty="0" smtClean="0"/>
            <a:t>Der Einzelhandel bietet den </a:t>
          </a:r>
          <a:r>
            <a:rPr lang="de-DE" b="1" dirty="0" smtClean="0">
              <a:solidFill>
                <a:srgbClr val="7030A0"/>
              </a:solidFill>
            </a:rPr>
            <a:t>Herstellern</a:t>
          </a:r>
          <a:endParaRPr lang="de-DE" b="1" dirty="0">
            <a:solidFill>
              <a:srgbClr val="7030A0"/>
            </a:solidFill>
          </a:endParaRPr>
        </a:p>
      </dgm:t>
    </dgm:pt>
    <dgm:pt modelId="{A490B68E-B26B-614E-8EA1-B7A77DC63393}" type="parTrans" cxnId="{551422DB-7C86-D245-ACE8-7AA0280E9215}">
      <dgm:prSet/>
      <dgm:spPr/>
      <dgm:t>
        <a:bodyPr/>
        <a:lstStyle/>
        <a:p>
          <a:endParaRPr lang="de-DE"/>
        </a:p>
      </dgm:t>
    </dgm:pt>
    <dgm:pt modelId="{45053928-9F5A-4144-9CC9-50351D394889}" type="sibTrans" cxnId="{551422DB-7C86-D245-ACE8-7AA0280E9215}">
      <dgm:prSet/>
      <dgm:spPr/>
      <dgm:t>
        <a:bodyPr/>
        <a:lstStyle/>
        <a:p>
          <a:endParaRPr lang="de-DE"/>
        </a:p>
      </dgm:t>
    </dgm:pt>
    <dgm:pt modelId="{1A069D7A-34BE-0A47-9B0A-6406B02B42F3}">
      <dgm:prSet phldrT="[Text]"/>
      <dgm:spPr/>
      <dgm:t>
        <a:bodyPr/>
        <a:lstStyle/>
        <a:p>
          <a:r>
            <a:rPr lang="de-DE" dirty="0" smtClean="0"/>
            <a:t>Marktbeobachtung</a:t>
          </a:r>
          <a:endParaRPr lang="de-DE" dirty="0"/>
        </a:p>
      </dgm:t>
    </dgm:pt>
    <dgm:pt modelId="{84D39866-6B5A-0B41-AFDA-F2EAD124960A}" type="parTrans" cxnId="{52C9A3B4-F0E0-1648-B2DF-F113A7AEDC72}">
      <dgm:prSet/>
      <dgm:spPr/>
      <dgm:t>
        <a:bodyPr/>
        <a:lstStyle/>
        <a:p>
          <a:endParaRPr lang="de-DE"/>
        </a:p>
      </dgm:t>
    </dgm:pt>
    <dgm:pt modelId="{8D156490-95AA-634F-A6F2-943666941207}" type="sibTrans" cxnId="{52C9A3B4-F0E0-1648-B2DF-F113A7AEDC72}">
      <dgm:prSet/>
      <dgm:spPr/>
      <dgm:t>
        <a:bodyPr/>
        <a:lstStyle/>
        <a:p>
          <a:endParaRPr lang="de-DE"/>
        </a:p>
      </dgm:t>
    </dgm:pt>
    <dgm:pt modelId="{E6808885-1B15-EB47-A400-90439790C66F}">
      <dgm:prSet phldrT="[Text]"/>
      <dgm:spPr/>
      <dgm:t>
        <a:bodyPr/>
        <a:lstStyle/>
        <a:p>
          <a:r>
            <a:rPr lang="de-DE" dirty="0" smtClean="0"/>
            <a:t>Absatzförderung</a:t>
          </a:r>
          <a:endParaRPr lang="de-DE" dirty="0"/>
        </a:p>
      </dgm:t>
    </dgm:pt>
    <dgm:pt modelId="{8629438E-09E2-5042-9642-8F22D12540CD}" type="parTrans" cxnId="{5EF3D990-473C-5748-898E-4DEDCD19F7C2}">
      <dgm:prSet/>
      <dgm:spPr/>
      <dgm:t>
        <a:bodyPr/>
        <a:lstStyle/>
        <a:p>
          <a:endParaRPr lang="de-DE"/>
        </a:p>
      </dgm:t>
    </dgm:pt>
    <dgm:pt modelId="{9537970E-B191-0D47-9483-30F01BA6B330}" type="sibTrans" cxnId="{5EF3D990-473C-5748-898E-4DEDCD19F7C2}">
      <dgm:prSet/>
      <dgm:spPr/>
      <dgm:t>
        <a:bodyPr/>
        <a:lstStyle/>
        <a:p>
          <a:endParaRPr lang="de-DE"/>
        </a:p>
      </dgm:t>
    </dgm:pt>
    <dgm:pt modelId="{1A6474DB-4ECB-1142-B55B-E7FF7A47537F}">
      <dgm:prSet phldrT="[Text]"/>
      <dgm:spPr/>
      <dgm:t>
        <a:bodyPr/>
        <a:lstStyle/>
        <a:p>
          <a:r>
            <a:rPr lang="de-DE" dirty="0" smtClean="0"/>
            <a:t>Markterschließung</a:t>
          </a:r>
          <a:endParaRPr lang="de-DE" b="1" dirty="0">
            <a:solidFill>
              <a:srgbClr val="7030A0"/>
            </a:solidFill>
          </a:endParaRPr>
        </a:p>
      </dgm:t>
    </dgm:pt>
    <dgm:pt modelId="{DD4FE39C-CC69-044A-B7EF-035D271D7A7F}" type="parTrans" cxnId="{E8C027E6-A65D-7641-A01B-6AD81CDD8263}">
      <dgm:prSet/>
      <dgm:spPr/>
      <dgm:t>
        <a:bodyPr/>
        <a:lstStyle/>
        <a:p>
          <a:endParaRPr lang="de-DE"/>
        </a:p>
      </dgm:t>
    </dgm:pt>
    <dgm:pt modelId="{363CE46D-310A-214B-8112-B3A13380308E}" type="sibTrans" cxnId="{E8C027E6-A65D-7641-A01B-6AD81CDD8263}">
      <dgm:prSet/>
      <dgm:spPr/>
      <dgm:t>
        <a:bodyPr/>
        <a:lstStyle/>
        <a:p>
          <a:endParaRPr lang="de-DE"/>
        </a:p>
      </dgm:t>
    </dgm:pt>
    <dgm:pt modelId="{82443374-16C9-784F-BE64-8AC9516A67A6}" type="pres">
      <dgm:prSet presAssocID="{4F7A8991-F551-B34C-ACC7-20D3AAA8D60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82FFD589-6EFD-5C47-A79C-B9404C8E8F08}" type="pres">
      <dgm:prSet presAssocID="{08305290-8B01-DB46-A818-CB118AAF186F}" presName="hierRoot1" presStyleCnt="0">
        <dgm:presLayoutVars>
          <dgm:hierBranch val="init"/>
        </dgm:presLayoutVars>
      </dgm:prSet>
      <dgm:spPr/>
    </dgm:pt>
    <dgm:pt modelId="{625FF316-125D-2A42-A593-72AE7B677289}" type="pres">
      <dgm:prSet presAssocID="{08305290-8B01-DB46-A818-CB118AAF186F}" presName="rootComposite1" presStyleCnt="0"/>
      <dgm:spPr/>
    </dgm:pt>
    <dgm:pt modelId="{CCD7497C-CB66-DB49-8525-166C421ABD24}" type="pres">
      <dgm:prSet presAssocID="{08305290-8B01-DB46-A818-CB118AAF186F}" presName="rootText1" presStyleLbl="node0" presStyleIdx="0" presStyleCnt="1" custScaleX="191798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51B7CB47-CCE1-5649-BEA1-95B855C5A61E}" type="pres">
      <dgm:prSet presAssocID="{08305290-8B01-DB46-A818-CB118AAF186F}" presName="rootConnector1" presStyleLbl="node1" presStyleIdx="0" presStyleCnt="0"/>
      <dgm:spPr/>
      <dgm:t>
        <a:bodyPr/>
        <a:lstStyle/>
        <a:p>
          <a:endParaRPr lang="de-DE"/>
        </a:p>
      </dgm:t>
    </dgm:pt>
    <dgm:pt modelId="{E756993C-66FF-C342-AC1D-9EB8670B3215}" type="pres">
      <dgm:prSet presAssocID="{08305290-8B01-DB46-A818-CB118AAF186F}" presName="hierChild2" presStyleCnt="0"/>
      <dgm:spPr/>
    </dgm:pt>
    <dgm:pt modelId="{E467D79F-C6EE-2E42-ADFC-DFA80A0021E5}" type="pres">
      <dgm:prSet presAssocID="{DD4FE39C-CC69-044A-B7EF-035D271D7A7F}" presName="Name37" presStyleLbl="parChTrans1D2" presStyleIdx="0" presStyleCnt="3"/>
      <dgm:spPr/>
      <dgm:t>
        <a:bodyPr/>
        <a:lstStyle/>
        <a:p>
          <a:endParaRPr lang="de-DE"/>
        </a:p>
      </dgm:t>
    </dgm:pt>
    <dgm:pt modelId="{0730A4D2-7230-BC42-BD59-C35B74DC0EB3}" type="pres">
      <dgm:prSet presAssocID="{1A6474DB-4ECB-1142-B55B-E7FF7A47537F}" presName="hierRoot2" presStyleCnt="0">
        <dgm:presLayoutVars>
          <dgm:hierBranch val="init"/>
        </dgm:presLayoutVars>
      </dgm:prSet>
      <dgm:spPr/>
    </dgm:pt>
    <dgm:pt modelId="{0AAB5793-9927-4A48-9C95-E5FCA24358A4}" type="pres">
      <dgm:prSet presAssocID="{1A6474DB-4ECB-1142-B55B-E7FF7A47537F}" presName="rootComposite" presStyleCnt="0"/>
      <dgm:spPr/>
    </dgm:pt>
    <dgm:pt modelId="{1581492E-EFCE-C14B-BA96-BADB4D060A4E}" type="pres">
      <dgm:prSet presAssocID="{1A6474DB-4ECB-1142-B55B-E7FF7A47537F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755A7935-CD43-0A44-94D8-47ADDB3F6E9A}" type="pres">
      <dgm:prSet presAssocID="{1A6474DB-4ECB-1142-B55B-E7FF7A47537F}" presName="rootConnector" presStyleLbl="node2" presStyleIdx="0" presStyleCnt="3"/>
      <dgm:spPr/>
      <dgm:t>
        <a:bodyPr/>
        <a:lstStyle/>
        <a:p>
          <a:endParaRPr lang="de-DE"/>
        </a:p>
      </dgm:t>
    </dgm:pt>
    <dgm:pt modelId="{514E53E9-CBF0-B74C-A2D6-0FE45A6C7E82}" type="pres">
      <dgm:prSet presAssocID="{1A6474DB-4ECB-1142-B55B-E7FF7A47537F}" presName="hierChild4" presStyleCnt="0"/>
      <dgm:spPr/>
    </dgm:pt>
    <dgm:pt modelId="{E0BDA191-C3EA-6E49-BD5C-7B20DCFAB610}" type="pres">
      <dgm:prSet presAssocID="{1A6474DB-4ECB-1142-B55B-E7FF7A47537F}" presName="hierChild5" presStyleCnt="0"/>
      <dgm:spPr/>
    </dgm:pt>
    <dgm:pt modelId="{2B1FF1CA-F8B3-464F-BEC8-89633A8A5695}" type="pres">
      <dgm:prSet presAssocID="{84D39866-6B5A-0B41-AFDA-F2EAD124960A}" presName="Name37" presStyleLbl="parChTrans1D2" presStyleIdx="1" presStyleCnt="3"/>
      <dgm:spPr/>
      <dgm:t>
        <a:bodyPr/>
        <a:lstStyle/>
        <a:p>
          <a:endParaRPr lang="de-DE"/>
        </a:p>
      </dgm:t>
    </dgm:pt>
    <dgm:pt modelId="{117DF4AB-9089-C24B-AEB9-9BACAFDB90EC}" type="pres">
      <dgm:prSet presAssocID="{1A069D7A-34BE-0A47-9B0A-6406B02B42F3}" presName="hierRoot2" presStyleCnt="0">
        <dgm:presLayoutVars>
          <dgm:hierBranch val="init"/>
        </dgm:presLayoutVars>
      </dgm:prSet>
      <dgm:spPr/>
    </dgm:pt>
    <dgm:pt modelId="{266EC809-7673-2141-982B-E122046502D0}" type="pres">
      <dgm:prSet presAssocID="{1A069D7A-34BE-0A47-9B0A-6406B02B42F3}" presName="rootComposite" presStyleCnt="0"/>
      <dgm:spPr/>
    </dgm:pt>
    <dgm:pt modelId="{C4281066-FD8B-1D4D-8094-D77503B6F539}" type="pres">
      <dgm:prSet presAssocID="{1A069D7A-34BE-0A47-9B0A-6406B02B42F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0D6194F1-D10F-6F4E-8581-1E0B0DDE5294}" type="pres">
      <dgm:prSet presAssocID="{1A069D7A-34BE-0A47-9B0A-6406B02B42F3}" presName="rootConnector" presStyleLbl="node2" presStyleIdx="1" presStyleCnt="3"/>
      <dgm:spPr/>
      <dgm:t>
        <a:bodyPr/>
        <a:lstStyle/>
        <a:p>
          <a:endParaRPr lang="de-DE"/>
        </a:p>
      </dgm:t>
    </dgm:pt>
    <dgm:pt modelId="{DE10C9A5-C222-2640-99DF-4FC39E43D83B}" type="pres">
      <dgm:prSet presAssocID="{1A069D7A-34BE-0A47-9B0A-6406B02B42F3}" presName="hierChild4" presStyleCnt="0"/>
      <dgm:spPr/>
    </dgm:pt>
    <dgm:pt modelId="{C302DA33-3C17-B14E-B404-862F54B4D575}" type="pres">
      <dgm:prSet presAssocID="{1A069D7A-34BE-0A47-9B0A-6406B02B42F3}" presName="hierChild5" presStyleCnt="0"/>
      <dgm:spPr/>
    </dgm:pt>
    <dgm:pt modelId="{C2E906E1-786B-3945-8891-E386C449B3A2}" type="pres">
      <dgm:prSet presAssocID="{8629438E-09E2-5042-9642-8F22D12540CD}" presName="Name37" presStyleLbl="parChTrans1D2" presStyleIdx="2" presStyleCnt="3"/>
      <dgm:spPr/>
      <dgm:t>
        <a:bodyPr/>
        <a:lstStyle/>
        <a:p>
          <a:endParaRPr lang="de-DE"/>
        </a:p>
      </dgm:t>
    </dgm:pt>
    <dgm:pt modelId="{FA90F779-6948-FB43-B1E9-75AFC2D9A883}" type="pres">
      <dgm:prSet presAssocID="{E6808885-1B15-EB47-A400-90439790C66F}" presName="hierRoot2" presStyleCnt="0">
        <dgm:presLayoutVars>
          <dgm:hierBranch val="init"/>
        </dgm:presLayoutVars>
      </dgm:prSet>
      <dgm:spPr/>
    </dgm:pt>
    <dgm:pt modelId="{9F7F795E-0973-404B-909B-143F8894BE0C}" type="pres">
      <dgm:prSet presAssocID="{E6808885-1B15-EB47-A400-90439790C66F}" presName="rootComposite" presStyleCnt="0"/>
      <dgm:spPr/>
    </dgm:pt>
    <dgm:pt modelId="{777742B1-86FD-9F44-9AAE-94DF0227D1C3}" type="pres">
      <dgm:prSet presAssocID="{E6808885-1B15-EB47-A400-90439790C66F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2A7B7F7F-7005-4D4B-AFF8-036A6E0C6254}" type="pres">
      <dgm:prSet presAssocID="{E6808885-1B15-EB47-A400-90439790C66F}" presName="rootConnector" presStyleLbl="node2" presStyleIdx="2" presStyleCnt="3"/>
      <dgm:spPr/>
      <dgm:t>
        <a:bodyPr/>
        <a:lstStyle/>
        <a:p>
          <a:endParaRPr lang="de-DE"/>
        </a:p>
      </dgm:t>
    </dgm:pt>
    <dgm:pt modelId="{DF72486B-78D3-044A-A6C6-9274A7A3959F}" type="pres">
      <dgm:prSet presAssocID="{E6808885-1B15-EB47-A400-90439790C66F}" presName="hierChild4" presStyleCnt="0"/>
      <dgm:spPr/>
    </dgm:pt>
    <dgm:pt modelId="{F7A79D9E-7CE2-5C4E-91BE-A8395C2720BA}" type="pres">
      <dgm:prSet presAssocID="{E6808885-1B15-EB47-A400-90439790C66F}" presName="hierChild5" presStyleCnt="0"/>
      <dgm:spPr/>
    </dgm:pt>
    <dgm:pt modelId="{6438FBDB-DD3F-B14F-AA81-E162D0A6ACE6}" type="pres">
      <dgm:prSet presAssocID="{08305290-8B01-DB46-A818-CB118AAF186F}" presName="hierChild3" presStyleCnt="0"/>
      <dgm:spPr/>
    </dgm:pt>
  </dgm:ptLst>
  <dgm:cxnLst>
    <dgm:cxn modelId="{894761A8-97B6-2448-8F1E-810865DD945E}" type="presOf" srcId="{1A6474DB-4ECB-1142-B55B-E7FF7A47537F}" destId="{755A7935-CD43-0A44-94D8-47ADDB3F6E9A}" srcOrd="1" destOrd="0" presId="urn:microsoft.com/office/officeart/2005/8/layout/orgChart1"/>
    <dgm:cxn modelId="{751C4075-3178-9245-96DB-F29DD7A10F50}" type="presOf" srcId="{1A069D7A-34BE-0A47-9B0A-6406B02B42F3}" destId="{C4281066-FD8B-1D4D-8094-D77503B6F539}" srcOrd="0" destOrd="0" presId="urn:microsoft.com/office/officeart/2005/8/layout/orgChart1"/>
    <dgm:cxn modelId="{086574DF-FF02-3B44-B0B4-992D50A9D109}" type="presOf" srcId="{8629438E-09E2-5042-9642-8F22D12540CD}" destId="{C2E906E1-786B-3945-8891-E386C449B3A2}" srcOrd="0" destOrd="0" presId="urn:microsoft.com/office/officeart/2005/8/layout/orgChart1"/>
    <dgm:cxn modelId="{E368AE48-4CA2-EE42-9D47-4849DDB0A22C}" type="presOf" srcId="{1A069D7A-34BE-0A47-9B0A-6406B02B42F3}" destId="{0D6194F1-D10F-6F4E-8581-1E0B0DDE5294}" srcOrd="1" destOrd="0" presId="urn:microsoft.com/office/officeart/2005/8/layout/orgChart1"/>
    <dgm:cxn modelId="{26B20AC4-16C4-5C4D-AA16-05CB385964FC}" type="presOf" srcId="{08305290-8B01-DB46-A818-CB118AAF186F}" destId="{CCD7497C-CB66-DB49-8525-166C421ABD24}" srcOrd="0" destOrd="0" presId="urn:microsoft.com/office/officeart/2005/8/layout/orgChart1"/>
    <dgm:cxn modelId="{50719D9D-352D-4A4C-9AEE-F0F20C987362}" type="presOf" srcId="{08305290-8B01-DB46-A818-CB118AAF186F}" destId="{51B7CB47-CCE1-5649-BEA1-95B855C5A61E}" srcOrd="1" destOrd="0" presId="urn:microsoft.com/office/officeart/2005/8/layout/orgChart1"/>
    <dgm:cxn modelId="{E8C027E6-A65D-7641-A01B-6AD81CDD8263}" srcId="{08305290-8B01-DB46-A818-CB118AAF186F}" destId="{1A6474DB-4ECB-1142-B55B-E7FF7A47537F}" srcOrd="0" destOrd="0" parTransId="{DD4FE39C-CC69-044A-B7EF-035D271D7A7F}" sibTransId="{363CE46D-310A-214B-8112-B3A13380308E}"/>
    <dgm:cxn modelId="{5EF3D990-473C-5748-898E-4DEDCD19F7C2}" srcId="{08305290-8B01-DB46-A818-CB118AAF186F}" destId="{E6808885-1B15-EB47-A400-90439790C66F}" srcOrd="2" destOrd="0" parTransId="{8629438E-09E2-5042-9642-8F22D12540CD}" sibTransId="{9537970E-B191-0D47-9483-30F01BA6B330}"/>
    <dgm:cxn modelId="{DA589261-8880-3547-95E5-58A176A6D198}" type="presOf" srcId="{E6808885-1B15-EB47-A400-90439790C66F}" destId="{2A7B7F7F-7005-4D4B-AFF8-036A6E0C6254}" srcOrd="1" destOrd="0" presId="urn:microsoft.com/office/officeart/2005/8/layout/orgChart1"/>
    <dgm:cxn modelId="{395CB5B3-0972-3F4C-874E-BF8D4FF128C6}" type="presOf" srcId="{4F7A8991-F551-B34C-ACC7-20D3AAA8D604}" destId="{82443374-16C9-784F-BE64-8AC9516A67A6}" srcOrd="0" destOrd="0" presId="urn:microsoft.com/office/officeart/2005/8/layout/orgChart1"/>
    <dgm:cxn modelId="{3A1F6EEA-72E4-BD48-BA85-31886B1051A4}" type="presOf" srcId="{E6808885-1B15-EB47-A400-90439790C66F}" destId="{777742B1-86FD-9F44-9AAE-94DF0227D1C3}" srcOrd="0" destOrd="0" presId="urn:microsoft.com/office/officeart/2005/8/layout/orgChart1"/>
    <dgm:cxn modelId="{52C9A3B4-F0E0-1648-B2DF-F113A7AEDC72}" srcId="{08305290-8B01-DB46-A818-CB118AAF186F}" destId="{1A069D7A-34BE-0A47-9B0A-6406B02B42F3}" srcOrd="1" destOrd="0" parTransId="{84D39866-6B5A-0B41-AFDA-F2EAD124960A}" sibTransId="{8D156490-95AA-634F-A6F2-943666941207}"/>
    <dgm:cxn modelId="{AD07E6C9-C8DC-5943-9492-660E320C67E1}" type="presOf" srcId="{DD4FE39C-CC69-044A-B7EF-035D271D7A7F}" destId="{E467D79F-C6EE-2E42-ADFC-DFA80A0021E5}" srcOrd="0" destOrd="0" presId="urn:microsoft.com/office/officeart/2005/8/layout/orgChart1"/>
    <dgm:cxn modelId="{1688CCB8-FA1E-3249-B1ED-894C3642ABA6}" type="presOf" srcId="{84D39866-6B5A-0B41-AFDA-F2EAD124960A}" destId="{2B1FF1CA-F8B3-464F-BEC8-89633A8A5695}" srcOrd="0" destOrd="0" presId="urn:microsoft.com/office/officeart/2005/8/layout/orgChart1"/>
    <dgm:cxn modelId="{7C523286-D827-9647-B368-20BF42A3DCCA}" type="presOf" srcId="{1A6474DB-4ECB-1142-B55B-E7FF7A47537F}" destId="{1581492E-EFCE-C14B-BA96-BADB4D060A4E}" srcOrd="0" destOrd="0" presId="urn:microsoft.com/office/officeart/2005/8/layout/orgChart1"/>
    <dgm:cxn modelId="{551422DB-7C86-D245-ACE8-7AA0280E9215}" srcId="{4F7A8991-F551-B34C-ACC7-20D3AAA8D604}" destId="{08305290-8B01-DB46-A818-CB118AAF186F}" srcOrd="0" destOrd="0" parTransId="{A490B68E-B26B-614E-8EA1-B7A77DC63393}" sibTransId="{45053928-9F5A-4144-9CC9-50351D394889}"/>
    <dgm:cxn modelId="{BA7ADD1F-57BA-444B-8153-92CF2D3538EE}" type="presParOf" srcId="{82443374-16C9-784F-BE64-8AC9516A67A6}" destId="{82FFD589-6EFD-5C47-A79C-B9404C8E8F08}" srcOrd="0" destOrd="0" presId="urn:microsoft.com/office/officeart/2005/8/layout/orgChart1"/>
    <dgm:cxn modelId="{620E03E3-34AC-7240-B2BE-DA006688BAE1}" type="presParOf" srcId="{82FFD589-6EFD-5C47-A79C-B9404C8E8F08}" destId="{625FF316-125D-2A42-A593-72AE7B677289}" srcOrd="0" destOrd="0" presId="urn:microsoft.com/office/officeart/2005/8/layout/orgChart1"/>
    <dgm:cxn modelId="{999280EB-C065-DC4F-B6FD-EF26F300CD56}" type="presParOf" srcId="{625FF316-125D-2A42-A593-72AE7B677289}" destId="{CCD7497C-CB66-DB49-8525-166C421ABD24}" srcOrd="0" destOrd="0" presId="urn:microsoft.com/office/officeart/2005/8/layout/orgChart1"/>
    <dgm:cxn modelId="{0A0A7310-23DC-A043-9DD5-E52E1670CFB3}" type="presParOf" srcId="{625FF316-125D-2A42-A593-72AE7B677289}" destId="{51B7CB47-CCE1-5649-BEA1-95B855C5A61E}" srcOrd="1" destOrd="0" presId="urn:microsoft.com/office/officeart/2005/8/layout/orgChart1"/>
    <dgm:cxn modelId="{A8F9D757-695B-814C-ADC1-41698F57475D}" type="presParOf" srcId="{82FFD589-6EFD-5C47-A79C-B9404C8E8F08}" destId="{E756993C-66FF-C342-AC1D-9EB8670B3215}" srcOrd="1" destOrd="0" presId="urn:microsoft.com/office/officeart/2005/8/layout/orgChart1"/>
    <dgm:cxn modelId="{865A0CCC-CFD4-CA40-8D52-653BBD43EF50}" type="presParOf" srcId="{E756993C-66FF-C342-AC1D-9EB8670B3215}" destId="{E467D79F-C6EE-2E42-ADFC-DFA80A0021E5}" srcOrd="0" destOrd="0" presId="urn:microsoft.com/office/officeart/2005/8/layout/orgChart1"/>
    <dgm:cxn modelId="{46D26F94-8F60-EA44-89CB-76F22E77A25D}" type="presParOf" srcId="{E756993C-66FF-C342-AC1D-9EB8670B3215}" destId="{0730A4D2-7230-BC42-BD59-C35B74DC0EB3}" srcOrd="1" destOrd="0" presId="urn:microsoft.com/office/officeart/2005/8/layout/orgChart1"/>
    <dgm:cxn modelId="{DD7955C9-DE14-E247-85DA-65ADA941606C}" type="presParOf" srcId="{0730A4D2-7230-BC42-BD59-C35B74DC0EB3}" destId="{0AAB5793-9927-4A48-9C95-E5FCA24358A4}" srcOrd="0" destOrd="0" presId="urn:microsoft.com/office/officeart/2005/8/layout/orgChart1"/>
    <dgm:cxn modelId="{E147800F-AA8B-F543-AE16-60EB68DC8DC7}" type="presParOf" srcId="{0AAB5793-9927-4A48-9C95-E5FCA24358A4}" destId="{1581492E-EFCE-C14B-BA96-BADB4D060A4E}" srcOrd="0" destOrd="0" presId="urn:microsoft.com/office/officeart/2005/8/layout/orgChart1"/>
    <dgm:cxn modelId="{7B3AC015-C1B6-C949-9B92-4E41413AE28C}" type="presParOf" srcId="{0AAB5793-9927-4A48-9C95-E5FCA24358A4}" destId="{755A7935-CD43-0A44-94D8-47ADDB3F6E9A}" srcOrd="1" destOrd="0" presId="urn:microsoft.com/office/officeart/2005/8/layout/orgChart1"/>
    <dgm:cxn modelId="{79529BEB-D70A-3F4F-8D88-1C3DC3820F10}" type="presParOf" srcId="{0730A4D2-7230-BC42-BD59-C35B74DC0EB3}" destId="{514E53E9-CBF0-B74C-A2D6-0FE45A6C7E82}" srcOrd="1" destOrd="0" presId="urn:microsoft.com/office/officeart/2005/8/layout/orgChart1"/>
    <dgm:cxn modelId="{04CD53E5-E7C3-6740-88B4-441D4A52695E}" type="presParOf" srcId="{0730A4D2-7230-BC42-BD59-C35B74DC0EB3}" destId="{E0BDA191-C3EA-6E49-BD5C-7B20DCFAB610}" srcOrd="2" destOrd="0" presId="urn:microsoft.com/office/officeart/2005/8/layout/orgChart1"/>
    <dgm:cxn modelId="{86D478F0-BC41-AE40-A0B1-28A33647238D}" type="presParOf" srcId="{E756993C-66FF-C342-AC1D-9EB8670B3215}" destId="{2B1FF1CA-F8B3-464F-BEC8-89633A8A5695}" srcOrd="2" destOrd="0" presId="urn:microsoft.com/office/officeart/2005/8/layout/orgChart1"/>
    <dgm:cxn modelId="{E6934FA6-17C9-344F-81C4-259A5E41511C}" type="presParOf" srcId="{E756993C-66FF-C342-AC1D-9EB8670B3215}" destId="{117DF4AB-9089-C24B-AEB9-9BACAFDB90EC}" srcOrd="3" destOrd="0" presId="urn:microsoft.com/office/officeart/2005/8/layout/orgChart1"/>
    <dgm:cxn modelId="{77E420F9-DEA2-0E4C-B02A-E0789731B637}" type="presParOf" srcId="{117DF4AB-9089-C24B-AEB9-9BACAFDB90EC}" destId="{266EC809-7673-2141-982B-E122046502D0}" srcOrd="0" destOrd="0" presId="urn:microsoft.com/office/officeart/2005/8/layout/orgChart1"/>
    <dgm:cxn modelId="{67240993-A8A1-9A44-B506-8E74913CC67E}" type="presParOf" srcId="{266EC809-7673-2141-982B-E122046502D0}" destId="{C4281066-FD8B-1D4D-8094-D77503B6F539}" srcOrd="0" destOrd="0" presId="urn:microsoft.com/office/officeart/2005/8/layout/orgChart1"/>
    <dgm:cxn modelId="{0EC333C7-D5EB-B643-A55E-4DA6FC7E87F4}" type="presParOf" srcId="{266EC809-7673-2141-982B-E122046502D0}" destId="{0D6194F1-D10F-6F4E-8581-1E0B0DDE5294}" srcOrd="1" destOrd="0" presId="urn:microsoft.com/office/officeart/2005/8/layout/orgChart1"/>
    <dgm:cxn modelId="{4291E529-00E0-3046-B1FD-7C0248F6F618}" type="presParOf" srcId="{117DF4AB-9089-C24B-AEB9-9BACAFDB90EC}" destId="{DE10C9A5-C222-2640-99DF-4FC39E43D83B}" srcOrd="1" destOrd="0" presId="urn:microsoft.com/office/officeart/2005/8/layout/orgChart1"/>
    <dgm:cxn modelId="{B3C9C0AD-76E1-9647-9021-E223DB6A075F}" type="presParOf" srcId="{117DF4AB-9089-C24B-AEB9-9BACAFDB90EC}" destId="{C302DA33-3C17-B14E-B404-862F54B4D575}" srcOrd="2" destOrd="0" presId="urn:microsoft.com/office/officeart/2005/8/layout/orgChart1"/>
    <dgm:cxn modelId="{D55D70F0-C2F1-5649-BB1A-0A508A1CB073}" type="presParOf" srcId="{E756993C-66FF-C342-AC1D-9EB8670B3215}" destId="{C2E906E1-786B-3945-8891-E386C449B3A2}" srcOrd="4" destOrd="0" presId="urn:microsoft.com/office/officeart/2005/8/layout/orgChart1"/>
    <dgm:cxn modelId="{7885D9B5-A417-DE47-B35D-5E3B3BB84EAE}" type="presParOf" srcId="{E756993C-66FF-C342-AC1D-9EB8670B3215}" destId="{FA90F779-6948-FB43-B1E9-75AFC2D9A883}" srcOrd="5" destOrd="0" presId="urn:microsoft.com/office/officeart/2005/8/layout/orgChart1"/>
    <dgm:cxn modelId="{43BA276A-B142-E74D-8EF3-2B35EAC9FA01}" type="presParOf" srcId="{FA90F779-6948-FB43-B1E9-75AFC2D9A883}" destId="{9F7F795E-0973-404B-909B-143F8894BE0C}" srcOrd="0" destOrd="0" presId="urn:microsoft.com/office/officeart/2005/8/layout/orgChart1"/>
    <dgm:cxn modelId="{BF9E4057-9204-BB46-A963-6543601AC94A}" type="presParOf" srcId="{9F7F795E-0973-404B-909B-143F8894BE0C}" destId="{777742B1-86FD-9F44-9AAE-94DF0227D1C3}" srcOrd="0" destOrd="0" presId="urn:microsoft.com/office/officeart/2005/8/layout/orgChart1"/>
    <dgm:cxn modelId="{1861E986-72CA-0D46-8FF7-BE60406668D6}" type="presParOf" srcId="{9F7F795E-0973-404B-909B-143F8894BE0C}" destId="{2A7B7F7F-7005-4D4B-AFF8-036A6E0C6254}" srcOrd="1" destOrd="0" presId="urn:microsoft.com/office/officeart/2005/8/layout/orgChart1"/>
    <dgm:cxn modelId="{7791BC54-8283-F249-89D4-4BA6F48DA3AC}" type="presParOf" srcId="{FA90F779-6948-FB43-B1E9-75AFC2D9A883}" destId="{DF72486B-78D3-044A-A6C6-9274A7A3959F}" srcOrd="1" destOrd="0" presId="urn:microsoft.com/office/officeart/2005/8/layout/orgChart1"/>
    <dgm:cxn modelId="{BDFC2812-DAEB-6F42-9E6D-375011E75406}" type="presParOf" srcId="{FA90F779-6948-FB43-B1E9-75AFC2D9A883}" destId="{F7A79D9E-7CE2-5C4E-91BE-A8395C2720BA}" srcOrd="2" destOrd="0" presId="urn:microsoft.com/office/officeart/2005/8/layout/orgChart1"/>
    <dgm:cxn modelId="{791BBEE8-8F54-B246-8C91-FAEAC5B9E60C}" type="presParOf" srcId="{82FFD589-6EFD-5C47-A79C-B9404C8E8F08}" destId="{6438FBDB-DD3F-B14F-AA81-E162D0A6ACE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23D67F-D58B-6F49-A00A-23EF0D0697CB}" type="doc">
      <dgm:prSet loTypeId="urn:microsoft.com/office/officeart/2008/layout/RadialCluster" loCatId="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9F0E3130-75B5-2442-90C4-72E5BBC4F199}">
      <dgm:prSet phldrT="[Text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28575">
          <a:solidFill>
            <a:srgbClr val="7030A0"/>
          </a:solidFill>
        </a:ln>
      </dgm:spPr>
      <dgm:t>
        <a:bodyPr/>
        <a:lstStyle/>
        <a:p>
          <a:r>
            <a:rPr lang="de-DE" dirty="0" smtClean="0"/>
            <a:t>Organisation</a:t>
          </a:r>
          <a:endParaRPr lang="de-DE" dirty="0"/>
        </a:p>
      </dgm:t>
    </dgm:pt>
    <dgm:pt modelId="{CF1C8120-31EA-7740-A6FF-5B8CAE868B3C}" type="parTrans" cxnId="{C68810E3-2177-924C-AA61-4DBF3E75A8A2}">
      <dgm:prSet/>
      <dgm:spPr/>
      <dgm:t>
        <a:bodyPr/>
        <a:lstStyle/>
        <a:p>
          <a:endParaRPr lang="de-DE"/>
        </a:p>
      </dgm:t>
    </dgm:pt>
    <dgm:pt modelId="{D239A2BB-1E95-3C48-AB79-3E935F0AE344}" type="sibTrans" cxnId="{C68810E3-2177-924C-AA61-4DBF3E75A8A2}">
      <dgm:prSet/>
      <dgm:spPr/>
      <dgm:t>
        <a:bodyPr/>
        <a:lstStyle/>
        <a:p>
          <a:endParaRPr lang="de-DE"/>
        </a:p>
      </dgm:t>
    </dgm:pt>
    <dgm:pt modelId="{ED08E4A5-D1D6-4C4E-ABE6-7708126A344B}">
      <dgm:prSet phldrT="[Text]"/>
      <dgm:spPr/>
      <dgm:t>
        <a:bodyPr/>
        <a:lstStyle/>
        <a:p>
          <a:r>
            <a:rPr lang="de-DE" dirty="0" smtClean="0"/>
            <a:t>= System von Arbeitsanweisungen, durch das der </a:t>
          </a:r>
          <a:r>
            <a:rPr lang="de-DE" b="1" dirty="0" smtClean="0">
              <a:solidFill>
                <a:srgbClr val="7030A0"/>
              </a:solidFill>
            </a:rPr>
            <a:t>Unternehmensaufbau</a:t>
          </a:r>
          <a:r>
            <a:rPr lang="de-DE" dirty="0" smtClean="0"/>
            <a:t> und die </a:t>
          </a:r>
          <a:r>
            <a:rPr lang="de-DE" b="1" dirty="0" smtClean="0">
              <a:solidFill>
                <a:srgbClr val="7030A0"/>
              </a:solidFill>
            </a:rPr>
            <a:t>betrieblichen Abläufe </a:t>
          </a:r>
          <a:r>
            <a:rPr lang="de-DE" dirty="0" smtClean="0"/>
            <a:t>gestaltet werden</a:t>
          </a:r>
          <a:endParaRPr lang="de-DE" dirty="0"/>
        </a:p>
      </dgm:t>
    </dgm:pt>
    <dgm:pt modelId="{87782AC4-C086-A040-95CF-9426AC823D7A}" type="parTrans" cxnId="{5738DC89-74C0-0249-836F-3D49D300E847}">
      <dgm:prSet/>
      <dgm:spPr/>
      <dgm:t>
        <a:bodyPr/>
        <a:lstStyle/>
        <a:p>
          <a:endParaRPr lang="de-DE"/>
        </a:p>
      </dgm:t>
    </dgm:pt>
    <dgm:pt modelId="{A171524E-4674-204C-8A87-7D2453F75EB1}" type="sibTrans" cxnId="{5738DC89-74C0-0249-836F-3D49D300E847}">
      <dgm:prSet/>
      <dgm:spPr/>
      <dgm:t>
        <a:bodyPr/>
        <a:lstStyle/>
        <a:p>
          <a:endParaRPr lang="de-DE"/>
        </a:p>
      </dgm:t>
    </dgm:pt>
    <dgm:pt modelId="{D25B314A-69B2-5841-9F78-357272E2702B}">
      <dgm:prSet phldrT="[Text]"/>
      <dgm:spPr/>
      <dgm:t>
        <a:bodyPr/>
        <a:lstStyle/>
        <a:p>
          <a:r>
            <a:rPr lang="de-DE" dirty="0" smtClean="0"/>
            <a:t>Abfolge der Arbeiten mithilfe von Arbeitsanweisungen</a:t>
          </a:r>
          <a:endParaRPr lang="de-DE" dirty="0"/>
        </a:p>
      </dgm:t>
    </dgm:pt>
    <dgm:pt modelId="{021AF187-57D8-DA4D-AC39-228D604B2B7D}" type="parTrans" cxnId="{4A74BAB7-70E8-E74E-813D-1CC34E5DFC19}">
      <dgm:prSet/>
      <dgm:spPr/>
      <dgm:t>
        <a:bodyPr/>
        <a:lstStyle/>
        <a:p>
          <a:endParaRPr lang="de-DE"/>
        </a:p>
      </dgm:t>
    </dgm:pt>
    <dgm:pt modelId="{E453F7C6-BD67-D742-9918-FEFEBC5FC04D}" type="sibTrans" cxnId="{4A74BAB7-70E8-E74E-813D-1CC34E5DFC19}">
      <dgm:prSet/>
      <dgm:spPr/>
      <dgm:t>
        <a:bodyPr/>
        <a:lstStyle/>
        <a:p>
          <a:endParaRPr lang="de-DE"/>
        </a:p>
      </dgm:t>
    </dgm:pt>
    <dgm:pt modelId="{322BE97F-81DE-E045-A269-83DBFB05FF4B}">
      <dgm:prSet phldrT="[Text]"/>
      <dgm:spPr/>
      <dgm:t>
        <a:bodyPr/>
        <a:lstStyle/>
        <a:p>
          <a:r>
            <a:rPr lang="de-DE" dirty="0" smtClean="0"/>
            <a:t>Aufbau und Zuständigkeiten</a:t>
          </a:r>
          <a:endParaRPr lang="de-DE" dirty="0"/>
        </a:p>
      </dgm:t>
    </dgm:pt>
    <dgm:pt modelId="{53BFCF5F-AE7E-7D49-BFEB-21E68B032E46}" type="parTrans" cxnId="{2703734D-CA35-AF45-8F2A-1CB7B82DA0DF}">
      <dgm:prSet/>
      <dgm:spPr/>
      <dgm:t>
        <a:bodyPr/>
        <a:lstStyle/>
        <a:p>
          <a:endParaRPr lang="de-DE"/>
        </a:p>
      </dgm:t>
    </dgm:pt>
    <dgm:pt modelId="{95F08E27-E764-CA4C-B40D-DA79094675DF}" type="sibTrans" cxnId="{2703734D-CA35-AF45-8F2A-1CB7B82DA0DF}">
      <dgm:prSet/>
      <dgm:spPr/>
      <dgm:t>
        <a:bodyPr/>
        <a:lstStyle/>
        <a:p>
          <a:endParaRPr lang="de-DE"/>
        </a:p>
      </dgm:t>
    </dgm:pt>
    <dgm:pt modelId="{82FD170A-E298-9C44-8C54-B7DBCFE448E1}" type="pres">
      <dgm:prSet presAssocID="{9023D67F-D58B-6F49-A00A-23EF0D0697C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FBB053E-9F30-1E4E-9EE0-DB01F8575004}" type="pres">
      <dgm:prSet presAssocID="{9F0E3130-75B5-2442-90C4-72E5BBC4F199}" presName="singleCycle" presStyleCnt="0"/>
      <dgm:spPr/>
    </dgm:pt>
    <dgm:pt modelId="{BC2DF90C-1A38-8A40-AAED-FF03612EF485}" type="pres">
      <dgm:prSet presAssocID="{9F0E3130-75B5-2442-90C4-72E5BBC4F199}" presName="singleCenter" presStyleLbl="node1" presStyleIdx="0" presStyleCnt="4" custScaleX="154954" custLinFactNeighborX="-207" custLinFactNeighborY="-11190">
        <dgm:presLayoutVars>
          <dgm:chMax val="7"/>
          <dgm:chPref val="7"/>
        </dgm:presLayoutVars>
      </dgm:prSet>
      <dgm:spPr/>
      <dgm:t>
        <a:bodyPr/>
        <a:lstStyle/>
        <a:p>
          <a:endParaRPr lang="de-DE"/>
        </a:p>
      </dgm:t>
    </dgm:pt>
    <dgm:pt modelId="{4081969E-2D61-404F-93D8-0A1AAB2AC55A}" type="pres">
      <dgm:prSet presAssocID="{87782AC4-C086-A040-95CF-9426AC823D7A}" presName="Name56" presStyleLbl="parChTrans1D2" presStyleIdx="0" presStyleCnt="3"/>
      <dgm:spPr/>
    </dgm:pt>
    <dgm:pt modelId="{FD3B99F5-EF97-E04A-8B38-349B53B06B01}" type="pres">
      <dgm:prSet presAssocID="{ED08E4A5-D1D6-4C4E-ABE6-7708126A344B}" presName="text0" presStyleLbl="node1" presStyleIdx="1" presStyleCnt="4" custScaleX="66404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C3F867A-1FA3-F044-8C38-8916C7548876}" type="pres">
      <dgm:prSet presAssocID="{021AF187-57D8-DA4D-AC39-228D604B2B7D}" presName="Name56" presStyleLbl="parChTrans1D2" presStyleIdx="1" presStyleCnt="3"/>
      <dgm:spPr/>
    </dgm:pt>
    <dgm:pt modelId="{F2363684-ACB1-3444-A545-9DADE88A1D60}" type="pres">
      <dgm:prSet presAssocID="{D25B314A-69B2-5841-9F78-357272E2702B}" presName="text0" presStyleLbl="node1" presStyleIdx="2" presStyleCnt="4" custScaleX="347631">
        <dgm:presLayoutVars>
          <dgm:bulletEnabled val="1"/>
        </dgm:presLayoutVars>
      </dgm:prSet>
      <dgm:spPr/>
    </dgm:pt>
    <dgm:pt modelId="{BF364672-BBD6-AE4D-B3D4-027BDBA2F8C3}" type="pres">
      <dgm:prSet presAssocID="{53BFCF5F-AE7E-7D49-BFEB-21E68B032E46}" presName="Name56" presStyleLbl="parChTrans1D2" presStyleIdx="2" presStyleCnt="3"/>
      <dgm:spPr/>
    </dgm:pt>
    <dgm:pt modelId="{ECBC8C82-0F7F-5043-8F8B-F93D7449F459}" type="pres">
      <dgm:prSet presAssocID="{322BE97F-81DE-E045-A269-83DBFB05FF4B}" presName="text0" presStyleLbl="node1" presStyleIdx="3" presStyleCnt="4" custScaleX="27064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5BD5E7C-F495-604B-9BD5-3562CE7F30C4}" type="presOf" srcId="{87782AC4-C086-A040-95CF-9426AC823D7A}" destId="{4081969E-2D61-404F-93D8-0A1AAB2AC55A}" srcOrd="0" destOrd="0" presId="urn:microsoft.com/office/officeart/2008/layout/RadialCluster"/>
    <dgm:cxn modelId="{A8B5C780-F079-1F42-B062-6969D0F4969F}" type="presOf" srcId="{9F0E3130-75B5-2442-90C4-72E5BBC4F199}" destId="{BC2DF90C-1A38-8A40-AAED-FF03612EF485}" srcOrd="0" destOrd="0" presId="urn:microsoft.com/office/officeart/2008/layout/RadialCluster"/>
    <dgm:cxn modelId="{C68810E3-2177-924C-AA61-4DBF3E75A8A2}" srcId="{9023D67F-D58B-6F49-A00A-23EF0D0697CB}" destId="{9F0E3130-75B5-2442-90C4-72E5BBC4F199}" srcOrd="0" destOrd="0" parTransId="{CF1C8120-31EA-7740-A6FF-5B8CAE868B3C}" sibTransId="{D239A2BB-1E95-3C48-AB79-3E935F0AE344}"/>
    <dgm:cxn modelId="{013219B2-48DF-214C-93F1-FA4E606005C3}" type="presOf" srcId="{ED08E4A5-D1D6-4C4E-ABE6-7708126A344B}" destId="{FD3B99F5-EF97-E04A-8B38-349B53B06B01}" srcOrd="0" destOrd="0" presId="urn:microsoft.com/office/officeart/2008/layout/RadialCluster"/>
    <dgm:cxn modelId="{2703734D-CA35-AF45-8F2A-1CB7B82DA0DF}" srcId="{9F0E3130-75B5-2442-90C4-72E5BBC4F199}" destId="{322BE97F-81DE-E045-A269-83DBFB05FF4B}" srcOrd="2" destOrd="0" parTransId="{53BFCF5F-AE7E-7D49-BFEB-21E68B032E46}" sibTransId="{95F08E27-E764-CA4C-B40D-DA79094675DF}"/>
    <dgm:cxn modelId="{FC2F4F49-F330-3D4B-8343-EDB665AE8B29}" type="presOf" srcId="{53BFCF5F-AE7E-7D49-BFEB-21E68B032E46}" destId="{BF364672-BBD6-AE4D-B3D4-027BDBA2F8C3}" srcOrd="0" destOrd="0" presId="urn:microsoft.com/office/officeart/2008/layout/RadialCluster"/>
    <dgm:cxn modelId="{4A74BAB7-70E8-E74E-813D-1CC34E5DFC19}" srcId="{9F0E3130-75B5-2442-90C4-72E5BBC4F199}" destId="{D25B314A-69B2-5841-9F78-357272E2702B}" srcOrd="1" destOrd="0" parTransId="{021AF187-57D8-DA4D-AC39-228D604B2B7D}" sibTransId="{E453F7C6-BD67-D742-9918-FEFEBC5FC04D}"/>
    <dgm:cxn modelId="{19FFE636-FBBA-9B4C-837F-F1E54570201B}" type="presOf" srcId="{D25B314A-69B2-5841-9F78-357272E2702B}" destId="{F2363684-ACB1-3444-A545-9DADE88A1D60}" srcOrd="0" destOrd="0" presId="urn:microsoft.com/office/officeart/2008/layout/RadialCluster"/>
    <dgm:cxn modelId="{D0DA736F-43D1-DA4E-913F-B3ACC8863B3D}" type="presOf" srcId="{021AF187-57D8-DA4D-AC39-228D604B2B7D}" destId="{6C3F867A-1FA3-F044-8C38-8916C7548876}" srcOrd="0" destOrd="0" presId="urn:microsoft.com/office/officeart/2008/layout/RadialCluster"/>
    <dgm:cxn modelId="{842B0C2A-FEE9-984D-A383-733418882D11}" type="presOf" srcId="{9023D67F-D58B-6F49-A00A-23EF0D0697CB}" destId="{82FD170A-E298-9C44-8C54-B7DBCFE448E1}" srcOrd="0" destOrd="0" presId="urn:microsoft.com/office/officeart/2008/layout/RadialCluster"/>
    <dgm:cxn modelId="{05A5F4A6-E8D6-6D40-9469-1D3FB8D5C3FB}" type="presOf" srcId="{322BE97F-81DE-E045-A269-83DBFB05FF4B}" destId="{ECBC8C82-0F7F-5043-8F8B-F93D7449F459}" srcOrd="0" destOrd="0" presId="urn:microsoft.com/office/officeart/2008/layout/RadialCluster"/>
    <dgm:cxn modelId="{5738DC89-74C0-0249-836F-3D49D300E847}" srcId="{9F0E3130-75B5-2442-90C4-72E5BBC4F199}" destId="{ED08E4A5-D1D6-4C4E-ABE6-7708126A344B}" srcOrd="0" destOrd="0" parTransId="{87782AC4-C086-A040-95CF-9426AC823D7A}" sibTransId="{A171524E-4674-204C-8A87-7D2453F75EB1}"/>
    <dgm:cxn modelId="{624F48FA-31E5-8F46-BCEA-FB8D2C54BE58}" type="presParOf" srcId="{82FD170A-E298-9C44-8C54-B7DBCFE448E1}" destId="{AFBB053E-9F30-1E4E-9EE0-DB01F8575004}" srcOrd="0" destOrd="0" presId="urn:microsoft.com/office/officeart/2008/layout/RadialCluster"/>
    <dgm:cxn modelId="{8259CE55-8BD3-CE4C-A3C6-2EC26FC077E2}" type="presParOf" srcId="{AFBB053E-9F30-1E4E-9EE0-DB01F8575004}" destId="{BC2DF90C-1A38-8A40-AAED-FF03612EF485}" srcOrd="0" destOrd="0" presId="urn:microsoft.com/office/officeart/2008/layout/RadialCluster"/>
    <dgm:cxn modelId="{A01E9BF2-5BE3-F748-B264-154752F3198C}" type="presParOf" srcId="{AFBB053E-9F30-1E4E-9EE0-DB01F8575004}" destId="{4081969E-2D61-404F-93D8-0A1AAB2AC55A}" srcOrd="1" destOrd="0" presId="urn:microsoft.com/office/officeart/2008/layout/RadialCluster"/>
    <dgm:cxn modelId="{F4EA6D4A-F2F2-0641-8257-7388CC9A3FC8}" type="presParOf" srcId="{AFBB053E-9F30-1E4E-9EE0-DB01F8575004}" destId="{FD3B99F5-EF97-E04A-8B38-349B53B06B01}" srcOrd="2" destOrd="0" presId="urn:microsoft.com/office/officeart/2008/layout/RadialCluster"/>
    <dgm:cxn modelId="{6F599F21-AF42-8144-808F-9A59F0F73CF9}" type="presParOf" srcId="{AFBB053E-9F30-1E4E-9EE0-DB01F8575004}" destId="{6C3F867A-1FA3-F044-8C38-8916C7548876}" srcOrd="3" destOrd="0" presId="urn:microsoft.com/office/officeart/2008/layout/RadialCluster"/>
    <dgm:cxn modelId="{AFBAB21C-ADCC-B445-9E70-1519B0346BA9}" type="presParOf" srcId="{AFBB053E-9F30-1E4E-9EE0-DB01F8575004}" destId="{F2363684-ACB1-3444-A545-9DADE88A1D60}" srcOrd="4" destOrd="0" presId="urn:microsoft.com/office/officeart/2008/layout/RadialCluster"/>
    <dgm:cxn modelId="{07D5D431-57EE-C34D-A806-B2DB97ACD4C2}" type="presParOf" srcId="{AFBB053E-9F30-1E4E-9EE0-DB01F8575004}" destId="{BF364672-BBD6-AE4D-B3D4-027BDBA2F8C3}" srcOrd="5" destOrd="0" presId="urn:microsoft.com/office/officeart/2008/layout/RadialCluster"/>
    <dgm:cxn modelId="{989EEF1F-6C5A-0E45-8B37-3BCB53529691}" type="presParOf" srcId="{AFBB053E-9F30-1E4E-9EE0-DB01F8575004}" destId="{ECBC8C82-0F7F-5043-8F8B-F93D7449F459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2C060-01C9-F942-AF15-29CA8234DEBD}">
      <dsp:nvSpPr>
        <dsp:cNvPr id="0" name=""/>
        <dsp:cNvSpPr/>
      </dsp:nvSpPr>
      <dsp:spPr>
        <a:xfrm>
          <a:off x="5257800" y="1986636"/>
          <a:ext cx="4356747" cy="378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032"/>
              </a:lnTo>
              <a:lnTo>
                <a:pt x="4356747" y="189032"/>
              </a:lnTo>
              <a:lnTo>
                <a:pt x="4356747" y="37806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685F75-31EF-484F-A991-85578CA96F83}">
      <dsp:nvSpPr>
        <dsp:cNvPr id="0" name=""/>
        <dsp:cNvSpPr/>
      </dsp:nvSpPr>
      <dsp:spPr>
        <a:xfrm>
          <a:off x="5257800" y="1986636"/>
          <a:ext cx="2178373" cy="378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9032"/>
              </a:lnTo>
              <a:lnTo>
                <a:pt x="2178373" y="189032"/>
              </a:lnTo>
              <a:lnTo>
                <a:pt x="2178373" y="37806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5EF953-02C6-A34A-86A7-414C9AD26AA1}">
      <dsp:nvSpPr>
        <dsp:cNvPr id="0" name=""/>
        <dsp:cNvSpPr/>
      </dsp:nvSpPr>
      <dsp:spPr>
        <a:xfrm>
          <a:off x="5212080" y="1986636"/>
          <a:ext cx="91440" cy="3780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806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3EC228-9807-6644-984C-5B5BE1A1B9B7}">
      <dsp:nvSpPr>
        <dsp:cNvPr id="0" name=""/>
        <dsp:cNvSpPr/>
      </dsp:nvSpPr>
      <dsp:spPr>
        <a:xfrm>
          <a:off x="3079426" y="1986636"/>
          <a:ext cx="2178373" cy="378064"/>
        </a:xfrm>
        <a:custGeom>
          <a:avLst/>
          <a:gdLst/>
          <a:ahLst/>
          <a:cxnLst/>
          <a:rect l="0" t="0" r="0" b="0"/>
          <a:pathLst>
            <a:path>
              <a:moveTo>
                <a:pt x="2178373" y="0"/>
              </a:moveTo>
              <a:lnTo>
                <a:pt x="2178373" y="189032"/>
              </a:lnTo>
              <a:lnTo>
                <a:pt x="0" y="189032"/>
              </a:lnTo>
              <a:lnTo>
                <a:pt x="0" y="37806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8135B1-AFFD-664D-B4EB-A6A6686D8D65}">
      <dsp:nvSpPr>
        <dsp:cNvPr id="0" name=""/>
        <dsp:cNvSpPr/>
      </dsp:nvSpPr>
      <dsp:spPr>
        <a:xfrm>
          <a:off x="901052" y="1986636"/>
          <a:ext cx="4356747" cy="378064"/>
        </a:xfrm>
        <a:custGeom>
          <a:avLst/>
          <a:gdLst/>
          <a:ahLst/>
          <a:cxnLst/>
          <a:rect l="0" t="0" r="0" b="0"/>
          <a:pathLst>
            <a:path>
              <a:moveTo>
                <a:pt x="4356747" y="0"/>
              </a:moveTo>
              <a:lnTo>
                <a:pt x="4356747" y="189032"/>
              </a:lnTo>
              <a:lnTo>
                <a:pt x="0" y="189032"/>
              </a:lnTo>
              <a:lnTo>
                <a:pt x="0" y="37806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C6C9B-0126-1C48-9BC3-C39DE38E5467}">
      <dsp:nvSpPr>
        <dsp:cNvPr id="0" name=""/>
        <dsp:cNvSpPr/>
      </dsp:nvSpPr>
      <dsp:spPr>
        <a:xfrm>
          <a:off x="2974567" y="1086482"/>
          <a:ext cx="4566465" cy="9001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 smtClean="0"/>
            <a:t>Der Einzelhandel bietet seinen </a:t>
          </a:r>
          <a:r>
            <a:rPr lang="de-DE" sz="2400" b="1" kern="1200" dirty="0" smtClean="0">
              <a:solidFill>
                <a:srgbClr val="7030A0"/>
              </a:solidFill>
            </a:rPr>
            <a:t>Kunden</a:t>
          </a:r>
          <a:endParaRPr lang="de-DE" sz="2400" b="1" kern="1200" dirty="0">
            <a:solidFill>
              <a:srgbClr val="7030A0"/>
            </a:solidFill>
          </a:endParaRPr>
        </a:p>
      </dsp:txBody>
      <dsp:txXfrm>
        <a:off x="2974567" y="1086482"/>
        <a:ext cx="4566465" cy="900154"/>
      </dsp:txXfrm>
    </dsp:sp>
    <dsp:sp modelId="{73147E17-183C-D945-8FC2-D38E3706982D}">
      <dsp:nvSpPr>
        <dsp:cNvPr id="0" name=""/>
        <dsp:cNvSpPr/>
      </dsp:nvSpPr>
      <dsp:spPr>
        <a:xfrm>
          <a:off x="898" y="2364701"/>
          <a:ext cx="1800308" cy="9001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Raumüberbrückung = Nahversorgung</a:t>
          </a:r>
          <a:endParaRPr lang="de-DE" sz="1600" kern="1200" dirty="0"/>
        </a:p>
      </dsp:txBody>
      <dsp:txXfrm>
        <a:off x="898" y="2364701"/>
        <a:ext cx="1800308" cy="900154"/>
      </dsp:txXfrm>
    </dsp:sp>
    <dsp:sp modelId="{6775AD5D-A2C1-4942-81CA-DB525CB30964}">
      <dsp:nvSpPr>
        <dsp:cNvPr id="0" name=""/>
        <dsp:cNvSpPr/>
      </dsp:nvSpPr>
      <dsp:spPr>
        <a:xfrm>
          <a:off x="2179272" y="2364701"/>
          <a:ext cx="1800308" cy="9001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Sortimentsfunktion= kundengerechtes </a:t>
          </a:r>
          <a:r>
            <a:rPr lang="de-DE" sz="1600" kern="1200" dirty="0" smtClean="0"/>
            <a:t>Warenangebot</a:t>
          </a:r>
          <a:endParaRPr lang="de-DE" sz="1200" kern="1200" dirty="0"/>
        </a:p>
      </dsp:txBody>
      <dsp:txXfrm>
        <a:off x="2179272" y="2364701"/>
        <a:ext cx="1800308" cy="900154"/>
      </dsp:txXfrm>
    </dsp:sp>
    <dsp:sp modelId="{4616EDAB-5C9C-1B44-AD38-455B6AA09951}">
      <dsp:nvSpPr>
        <dsp:cNvPr id="0" name=""/>
        <dsp:cNvSpPr/>
      </dsp:nvSpPr>
      <dsp:spPr>
        <a:xfrm>
          <a:off x="4357645" y="2364701"/>
          <a:ext cx="1800308" cy="9001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Zeitüberbrückungs-funktion = Vorratshaltung</a:t>
          </a:r>
          <a:endParaRPr lang="de-DE" sz="1400" kern="1200" dirty="0"/>
        </a:p>
      </dsp:txBody>
      <dsp:txXfrm>
        <a:off x="4357645" y="2364701"/>
        <a:ext cx="1800308" cy="900154"/>
      </dsp:txXfrm>
    </dsp:sp>
    <dsp:sp modelId="{08AFB941-82AE-384A-A4DC-E0796EB15A7C}">
      <dsp:nvSpPr>
        <dsp:cNvPr id="0" name=""/>
        <dsp:cNvSpPr/>
      </dsp:nvSpPr>
      <dsp:spPr>
        <a:xfrm>
          <a:off x="6536019" y="2364701"/>
          <a:ext cx="1800308" cy="9001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Servicefunktion = Kundenservice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Beratung</a:t>
          </a:r>
          <a:endParaRPr lang="de-DE" sz="900" kern="1200" dirty="0"/>
        </a:p>
      </dsp:txBody>
      <dsp:txXfrm>
        <a:off x="6536019" y="2364701"/>
        <a:ext cx="1800308" cy="900154"/>
      </dsp:txXfrm>
    </dsp:sp>
    <dsp:sp modelId="{A65AC25C-0544-CA4D-BE94-8A3F22F4F2EB}">
      <dsp:nvSpPr>
        <dsp:cNvPr id="0" name=""/>
        <dsp:cNvSpPr/>
      </dsp:nvSpPr>
      <dsp:spPr>
        <a:xfrm>
          <a:off x="8714392" y="2364701"/>
          <a:ext cx="1800308" cy="9001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Verteilungsfunktion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Mengenausgleich</a:t>
          </a:r>
          <a:r>
            <a:rPr lang="de-DE" sz="900" kern="1200" dirty="0" smtClean="0"/>
            <a:t> = </a:t>
          </a:r>
          <a:r>
            <a:rPr lang="de-DE" sz="1400" kern="1200" dirty="0" smtClean="0"/>
            <a:t>bedarfsgerechte Mengenabgabe</a:t>
          </a:r>
          <a:endParaRPr lang="de-DE" sz="1400" kern="1200" dirty="0"/>
        </a:p>
      </dsp:txBody>
      <dsp:txXfrm>
        <a:off x="8714392" y="2364701"/>
        <a:ext cx="1800308" cy="900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E906E1-786B-3945-8891-E386C449B3A2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1FF1CA-F8B3-464F-BEC8-89633A8A5695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67D79F-C6EE-2E42-ADFC-DFA80A0021E5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D7497C-CB66-DB49-8525-166C421ABD24}">
      <dsp:nvSpPr>
        <dsp:cNvPr id="0" name=""/>
        <dsp:cNvSpPr/>
      </dsp:nvSpPr>
      <dsp:spPr>
        <a:xfrm>
          <a:off x="2309554" y="315702"/>
          <a:ext cx="5896491" cy="153716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/>
            <a:t>Der Einzelhandel bietet den </a:t>
          </a:r>
          <a:r>
            <a:rPr lang="de-DE" sz="3000" b="1" kern="1200" dirty="0" smtClean="0">
              <a:solidFill>
                <a:srgbClr val="7030A0"/>
              </a:solidFill>
            </a:rPr>
            <a:t>Herstellern</a:t>
          </a:r>
          <a:endParaRPr lang="de-DE" sz="3000" b="1" kern="1200" dirty="0">
            <a:solidFill>
              <a:srgbClr val="7030A0"/>
            </a:solidFill>
          </a:endParaRPr>
        </a:p>
      </dsp:txBody>
      <dsp:txXfrm>
        <a:off x="2309554" y="315702"/>
        <a:ext cx="5896491" cy="1537161"/>
      </dsp:txXfrm>
    </dsp:sp>
    <dsp:sp modelId="{1581492E-EFCE-C14B-BA96-BADB4D060A4E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/>
            <a:t>Markterschließung</a:t>
          </a:r>
          <a:endParaRPr lang="de-DE" sz="3000" b="1" kern="1200" dirty="0">
            <a:solidFill>
              <a:srgbClr val="7030A0"/>
            </a:solidFill>
          </a:endParaRPr>
        </a:p>
      </dsp:txBody>
      <dsp:txXfrm>
        <a:off x="706" y="2498473"/>
        <a:ext cx="3074323" cy="1537161"/>
      </dsp:txXfrm>
    </dsp:sp>
    <dsp:sp modelId="{C4281066-FD8B-1D4D-8094-D77503B6F539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/>
            <a:t>Marktbeobachtung</a:t>
          </a:r>
          <a:endParaRPr lang="de-DE" sz="3000" kern="1200" dirty="0"/>
        </a:p>
      </dsp:txBody>
      <dsp:txXfrm>
        <a:off x="3720638" y="2498473"/>
        <a:ext cx="3074323" cy="1537161"/>
      </dsp:txXfrm>
    </dsp:sp>
    <dsp:sp modelId="{777742B1-86FD-9F44-9AAE-94DF0227D1C3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/>
            <a:t>Absatzförderung</a:t>
          </a:r>
          <a:endParaRPr lang="de-DE" sz="3000" kern="1200" dirty="0"/>
        </a:p>
      </dsp:txBody>
      <dsp:txXfrm>
        <a:off x="7440570" y="2498473"/>
        <a:ext cx="3074323" cy="15371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DF90C-1A38-8A40-AAED-FF03612EF485}">
      <dsp:nvSpPr>
        <dsp:cNvPr id="0" name=""/>
        <dsp:cNvSpPr/>
      </dsp:nvSpPr>
      <dsp:spPr>
        <a:xfrm>
          <a:off x="4069777" y="1575517"/>
          <a:ext cx="2022771" cy="1305401"/>
        </a:xfrm>
        <a:prstGeom prst="roundRect">
          <a:avLst/>
        </a:prstGeom>
        <a:solidFill>
          <a:schemeClr val="lt1"/>
        </a:solidFill>
        <a:ln w="28575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600" kern="1200" dirty="0" smtClean="0"/>
            <a:t>Organisation</a:t>
          </a:r>
          <a:endParaRPr lang="de-DE" sz="2600" kern="1200" dirty="0"/>
        </a:p>
      </dsp:txBody>
      <dsp:txXfrm>
        <a:off x="4133501" y="1639241"/>
        <a:ext cx="1895323" cy="1177953"/>
      </dsp:txXfrm>
    </dsp:sp>
    <dsp:sp modelId="{4081969E-2D61-404F-93D8-0A1AAB2AC55A}">
      <dsp:nvSpPr>
        <dsp:cNvPr id="0" name=""/>
        <dsp:cNvSpPr/>
      </dsp:nvSpPr>
      <dsp:spPr>
        <a:xfrm rot="16218336">
          <a:off x="4852480" y="1342112"/>
          <a:ext cx="4668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68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B99F5-EF97-E04A-8B38-349B53B06B01}">
      <dsp:nvSpPr>
        <dsp:cNvPr id="0" name=""/>
        <dsp:cNvSpPr/>
      </dsp:nvSpPr>
      <dsp:spPr>
        <a:xfrm>
          <a:off x="2185552" y="234088"/>
          <a:ext cx="5807828" cy="8746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= System von Arbeitsanweisungen, durch das der </a:t>
          </a:r>
          <a:r>
            <a:rPr lang="de-DE" sz="1600" b="1" kern="1200" dirty="0" smtClean="0">
              <a:solidFill>
                <a:srgbClr val="7030A0"/>
              </a:solidFill>
            </a:rPr>
            <a:t>Unternehmensaufbau</a:t>
          </a:r>
          <a:r>
            <a:rPr lang="de-DE" sz="1600" kern="1200" dirty="0" smtClean="0"/>
            <a:t> und die </a:t>
          </a:r>
          <a:r>
            <a:rPr lang="de-DE" sz="1600" b="1" kern="1200" dirty="0" smtClean="0">
              <a:solidFill>
                <a:srgbClr val="7030A0"/>
              </a:solidFill>
            </a:rPr>
            <a:t>betrieblichen Abläufe </a:t>
          </a:r>
          <a:r>
            <a:rPr lang="de-DE" sz="1600" kern="1200" dirty="0" smtClean="0"/>
            <a:t>gestaltet werden</a:t>
          </a:r>
          <a:endParaRPr lang="de-DE" sz="1600" kern="1200" dirty="0"/>
        </a:p>
      </dsp:txBody>
      <dsp:txXfrm>
        <a:off x="2228247" y="276783"/>
        <a:ext cx="5722438" cy="789228"/>
      </dsp:txXfrm>
    </dsp:sp>
    <dsp:sp modelId="{6C3F867A-1FA3-F044-8C38-8916C7548876}">
      <dsp:nvSpPr>
        <dsp:cNvPr id="0" name=""/>
        <dsp:cNvSpPr/>
      </dsp:nvSpPr>
      <dsp:spPr>
        <a:xfrm rot="2385213">
          <a:off x="5800465" y="3061774"/>
          <a:ext cx="5656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562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363684-ACB1-3444-A545-9DADE88A1D60}">
      <dsp:nvSpPr>
        <dsp:cNvPr id="0" name=""/>
        <dsp:cNvSpPr/>
      </dsp:nvSpPr>
      <dsp:spPr>
        <a:xfrm>
          <a:off x="5306225" y="3242630"/>
          <a:ext cx="3040446" cy="8746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Abfolge der Arbeiten mithilfe von Arbeitsanweisungen</a:t>
          </a:r>
          <a:endParaRPr lang="de-DE" sz="1900" kern="1200" dirty="0"/>
        </a:p>
      </dsp:txBody>
      <dsp:txXfrm>
        <a:off x="5348920" y="3285325"/>
        <a:ext cx="2955056" cy="789228"/>
      </dsp:txXfrm>
    </dsp:sp>
    <dsp:sp modelId="{BF364672-BBD6-AE4D-B3D4-027BDBA2F8C3}">
      <dsp:nvSpPr>
        <dsp:cNvPr id="0" name=""/>
        <dsp:cNvSpPr/>
      </dsp:nvSpPr>
      <dsp:spPr>
        <a:xfrm rot="8398614">
          <a:off x="3807354" y="3061774"/>
          <a:ext cx="5624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624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C8C82-0F7F-5043-8F8B-F93D7449F459}">
      <dsp:nvSpPr>
        <dsp:cNvPr id="0" name=""/>
        <dsp:cNvSpPr/>
      </dsp:nvSpPr>
      <dsp:spPr>
        <a:xfrm>
          <a:off x="2168927" y="3242630"/>
          <a:ext cx="2367112" cy="8746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kern="1200" dirty="0" smtClean="0"/>
            <a:t>Aufbau und Zuständigkeiten</a:t>
          </a:r>
          <a:endParaRPr lang="de-DE" sz="2300" kern="1200" dirty="0"/>
        </a:p>
      </dsp:txBody>
      <dsp:txXfrm>
        <a:off x="2211622" y="3285325"/>
        <a:ext cx="2281722" cy="789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01125-218A-6647-8E70-F3EC7AE570E1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6F6BC-9CC8-9541-9274-535FBB83A36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7571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9ED59-E85F-8647-8989-4AFEC3ACD306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46A314-54E5-1C4D-86E0-47BEFBCBEA5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008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16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086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42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6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37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341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53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23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6847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209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13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19EF0-EB61-6042-8139-95357DB8C6E9}" type="datetimeFigureOut">
              <a:rPr lang="de-DE" smtClean="0"/>
              <a:t>07.04.19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98366-EEE3-8B4F-865D-D3C65A62CF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65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Organisation des Einzelhandelsbetriebs</a:t>
            </a:r>
            <a:endParaRPr lang="de-DE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200" dirty="0" smtClean="0"/>
              <a:t>3 Leistungen und Funktionen </a:t>
            </a:r>
            <a:br>
              <a:rPr lang="de-DE" sz="4200" dirty="0" smtClean="0"/>
            </a:br>
            <a:r>
              <a:rPr lang="de-DE" sz="4200" dirty="0" smtClean="0"/>
              <a:t>des Einzelhandels</a:t>
            </a:r>
            <a:endParaRPr lang="de-DE" sz="42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9" r="41109"/>
          <a:stretch/>
        </p:blipFill>
        <p:spPr>
          <a:xfrm rot="5400000">
            <a:off x="4425141" y="-895130"/>
            <a:ext cx="3341717" cy="8989089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 smtClean="0"/>
              <a:t>3 </a:t>
            </a:r>
            <a:r>
              <a:rPr lang="de-DE" sz="4000" dirty="0"/>
              <a:t>Leistungen und Funktionen des </a:t>
            </a:r>
            <a:r>
              <a:rPr lang="de-DE" sz="4000" dirty="0" smtClean="0"/>
              <a:t/>
            </a:r>
            <a:br>
              <a:rPr lang="de-DE" sz="4000" dirty="0" smtClean="0"/>
            </a:br>
            <a:r>
              <a:rPr lang="de-DE" sz="4000" dirty="0" smtClean="0"/>
              <a:t>Einzelhandels</a:t>
            </a:r>
            <a:endParaRPr lang="de-DE" sz="4000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949274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Bild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0C6C9B-0126-1C48-9BC3-C39DE38E5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8135B1-AFFD-664D-B4EB-A6A6686D8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147E17-183C-D945-8FC2-D38E37069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3EC228-9807-6644-984C-5B5BE1A1B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75AD5D-A2C1-4942-81CA-DB525CB30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5EF953-02C6-A34A-86A7-414C9AD26A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16EDAB-5C9C-1B44-AD38-455B6AA099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685F75-31EF-484F-A991-85578CA96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AFB941-82AE-384A-A4DC-E0796EB15A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12C060-01C9-F942-AF15-29CA8234D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5AC25C-0544-CA4D-BE94-8A3F22F4F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3 </a:t>
            </a:r>
            <a:r>
              <a:rPr lang="de-DE" dirty="0"/>
              <a:t>Leistungen und Funktionen des </a:t>
            </a:r>
            <a:br>
              <a:rPr lang="de-DE" dirty="0"/>
            </a:br>
            <a:r>
              <a:rPr lang="de-DE" dirty="0"/>
              <a:t>Einzelhandels</a:t>
            </a: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4796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D7497C-CB66-DB49-8525-166C421AB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67D79F-C6EE-2E42-ADFC-DFA80A002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81492E-EFCE-C14B-BA96-BADB4D060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1FF1CA-F8B3-464F-BEC8-89633A8A5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281066-FD8B-1D4D-8094-D77503B6F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E906E1-786B-3945-8891-E386C449B3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7742B1-86FD-9F44-9AAE-94DF0227D1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3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 Organisationsstruktur</a:t>
            </a:r>
            <a:br>
              <a:rPr lang="de-DE" dirty="0" smtClean="0"/>
            </a:br>
            <a:r>
              <a:rPr lang="de-DE" dirty="0" smtClean="0"/>
              <a:t>4.1 Begriff Organisation</a:t>
            </a:r>
            <a:endParaRPr lang="de-DE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3647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Bild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7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2DF90C-1A38-8A40-AAED-FF03612EF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81969E-2D61-404F-93D8-0A1AAB2AC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3B99F5-EF97-E04A-8B38-349B53B06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3F867A-1FA3-F044-8C38-8916C7548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363684-ACB1-3444-A545-9DADE88A1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364672-BBD6-AE4D-B3D4-027BDBA2F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BC8C82-0F7F-5043-8F8B-F93D7449F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2DF90C-1A38-8A40-AAED-FF03612EF4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81969E-2D61-404F-93D8-0A1AAB2AC5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3B99F5-EF97-E04A-8B38-349B53B06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3F867A-1FA3-F044-8C38-8916C7548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363684-ACB1-3444-A545-9DADE88A1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364672-BBD6-AE4D-B3D4-027BDBA2F8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BC8C82-0F7F-5043-8F8B-F93D7449F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5" grpId="0">
        <p:bldSub>
          <a:bldDgm bld="one"/>
        </p:bldSub>
      </p:bldGraphic>
      <p:bldGraphic spid="5" grpId="1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4.2 Aufbauorganisation</a:t>
            </a:r>
            <a:br>
              <a:rPr lang="de-DE" dirty="0" smtClean="0"/>
            </a:br>
            <a:r>
              <a:rPr lang="de-DE" dirty="0" smtClean="0"/>
              <a:t>4.2.1 Organisationseinheiten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>
                <a:solidFill>
                  <a:srgbClr val="7030A0"/>
                </a:solidFill>
              </a:rPr>
              <a:t>Aufgaben und Zuständigkeiten </a:t>
            </a:r>
            <a:r>
              <a:rPr lang="de-DE" dirty="0" smtClean="0"/>
              <a:t>von Mitarbeitern </a:t>
            </a:r>
            <a:r>
              <a:rPr lang="de-DE" dirty="0" smtClean="0">
                <a:sym typeface="Wingdings"/>
              </a:rPr>
              <a:t> </a:t>
            </a:r>
            <a:r>
              <a:rPr lang="de-DE" b="1" dirty="0" smtClean="0">
                <a:solidFill>
                  <a:srgbClr val="7030A0"/>
                </a:solidFill>
                <a:sym typeface="Wingdings"/>
              </a:rPr>
              <a:t>Abteilungen und Stellen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ym typeface="Wingdings"/>
              </a:rPr>
              <a:t>Gliederung nach </a:t>
            </a:r>
            <a:r>
              <a:rPr lang="de-DE" b="1" dirty="0" smtClean="0">
                <a:solidFill>
                  <a:srgbClr val="7030A0"/>
                </a:solidFill>
                <a:sym typeface="Wingdings"/>
              </a:rPr>
              <a:t>Funktionen</a:t>
            </a:r>
            <a:r>
              <a:rPr lang="de-DE" dirty="0" smtClean="0">
                <a:sym typeface="Wingdings"/>
              </a:rPr>
              <a:t> (z. B. Einkauf, Lager, Verkauf, Verwaltung)  bei kleineren Betrieben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ym typeface="Wingdings"/>
              </a:rPr>
              <a:t>Gliederung nach </a:t>
            </a:r>
            <a:r>
              <a:rPr lang="de-DE" b="1" dirty="0" smtClean="0">
                <a:solidFill>
                  <a:srgbClr val="7030A0"/>
                </a:solidFill>
                <a:sym typeface="Wingdings"/>
              </a:rPr>
              <a:t>Waren/Objekten</a:t>
            </a:r>
            <a:r>
              <a:rPr lang="de-DE" dirty="0" smtClean="0">
                <a:sym typeface="Wingdings"/>
              </a:rPr>
              <a:t> (z. B. Lebensmittel, Bekleidung, Spielwaren, Schuhe)  bei größeren Einzelhandelsbetrieben</a:t>
            </a:r>
            <a:endParaRPr lang="de-DE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>
                <a:solidFill>
                  <a:srgbClr val="7030A0"/>
                </a:solidFill>
              </a:rPr>
              <a:t>Stelle</a:t>
            </a:r>
            <a:r>
              <a:rPr lang="de-DE" dirty="0" smtClean="0"/>
              <a:t> = kleinste Einheit im Betrieb; alle Arbeiten in einem EHB, die von einer Person bewältigt werden können (Mitarbeiter) </a:t>
            </a:r>
            <a:r>
              <a:rPr lang="de-DE" dirty="0" smtClean="0">
                <a:sym typeface="Wingdings"/>
              </a:rPr>
              <a:t> Stellenbeschreibung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ym typeface="Wingdings"/>
              </a:rPr>
              <a:t>Bezeichnung der Stelle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ym typeface="Wingdings"/>
              </a:rPr>
              <a:t>Aufgaben und Befugnisse des Stelleninhabers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ym typeface="Wingdings"/>
              </a:rPr>
              <a:t>Vertretung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ym typeface="Wingdings"/>
              </a:rPr>
              <a:t>Vorgesetzter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ym typeface="Wingdings"/>
              </a:rPr>
              <a:t>Anforderungen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ym typeface="Wingdings"/>
              </a:rPr>
              <a:t>Zusammenarbeit mit entsprechenden Stelleninhabern anderer Abteilungen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de-DE" dirty="0" smtClean="0">
              <a:sym typeface="Wingdings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4.2 Aufbauorganisation</a:t>
            </a:r>
            <a:br>
              <a:rPr lang="de-DE" dirty="0" smtClean="0"/>
            </a:br>
            <a:r>
              <a:rPr lang="de-DE" dirty="0"/>
              <a:t>4.2.1 Organisationseinheiten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7030A0"/>
                </a:solidFill>
              </a:rPr>
              <a:t>Abteilung </a:t>
            </a:r>
            <a:r>
              <a:rPr lang="de-DE" dirty="0" smtClean="0"/>
              <a:t>= mehrere Stellen mit gleichartigen Aufgaben unter einer gemeinsamen Leitung/Verantwortungsbereich (Abteilungsleiter)</a:t>
            </a:r>
          </a:p>
          <a:p>
            <a:r>
              <a:rPr lang="de-DE" b="1" dirty="0" smtClean="0">
                <a:solidFill>
                  <a:srgbClr val="7030A0"/>
                </a:solidFill>
              </a:rPr>
              <a:t>Hierarchie</a:t>
            </a:r>
            <a:r>
              <a:rPr lang="de-DE" dirty="0" smtClean="0"/>
              <a:t>: Rangfolge (z. B. Hauptabteilung – Abteilung, Leitung – Substitut)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4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4.2 Aufbauorganisation</a:t>
            </a:r>
            <a:br>
              <a:rPr lang="de-DE" dirty="0"/>
            </a:br>
            <a:r>
              <a:rPr lang="de-DE" dirty="0" smtClean="0"/>
              <a:t>4.2.2 Organisationsplan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3200" b="1" dirty="0" smtClean="0">
                <a:solidFill>
                  <a:srgbClr val="7030A0"/>
                </a:solidFill>
              </a:rPr>
              <a:t>Organigramm</a:t>
            </a:r>
            <a:endParaRPr lang="de-DE" sz="3200" b="1" dirty="0">
              <a:solidFill>
                <a:srgbClr val="7030A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Anhand des Organigramms kann man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die Stelleneinteilung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den hierarchischen Aufbau (z. B. einzuhaltenden Dienstweg)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die Bildung der Abteilungen durch Stellenzusammenlegung und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die bei der Stellen- und Abteilungseinführung zugrunde gelegte Strukturierung erkennen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235527" y="2706927"/>
            <a:ext cx="8739746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dirty="0"/>
              <a:t>Darstellung des </a:t>
            </a:r>
            <a:r>
              <a:rPr lang="de-DE" sz="2000" b="1" dirty="0">
                <a:solidFill>
                  <a:srgbClr val="7030A0"/>
                </a:solidFill>
              </a:rPr>
              <a:t>hierarchischen</a:t>
            </a:r>
            <a:r>
              <a:rPr lang="de-DE" sz="2000" b="1" dirty="0"/>
              <a:t> und </a:t>
            </a:r>
            <a:r>
              <a:rPr lang="de-DE" sz="2000" b="1" dirty="0">
                <a:solidFill>
                  <a:srgbClr val="7030A0"/>
                </a:solidFill>
              </a:rPr>
              <a:t>strukturellen</a:t>
            </a:r>
            <a:r>
              <a:rPr lang="de-DE" sz="2000" b="1" dirty="0"/>
              <a:t> Aufbaus eines Unternehmens</a:t>
            </a:r>
          </a:p>
          <a:p>
            <a:endParaRPr lang="de-DE" sz="2000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138756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2969" r="2067" b="11907"/>
          <a:stretch/>
        </p:blipFill>
        <p:spPr>
          <a:xfrm>
            <a:off x="1629296" y="161370"/>
            <a:ext cx="9094122" cy="6550313"/>
          </a:xfrm>
        </p:spPr>
      </p:pic>
    </p:spTree>
    <p:extLst>
      <p:ext uri="{BB962C8B-B14F-4D97-AF65-F5344CB8AC3E}">
        <p14:creationId xmlns:p14="http://schemas.microsoft.com/office/powerpoint/2010/main" val="1237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u="sng" dirty="0" smtClean="0">
                <a:solidFill>
                  <a:srgbClr val="7030A0"/>
                </a:solidFill>
              </a:rPr>
              <a:t>Leitungssysteme (Weisungssysteme)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u="sng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= Regelung der Zuständigkeiten (Kompetenzen) zwischen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Geschäftsleitung(-führung)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Hauptabteilungen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Abteilungen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Stellen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Leitungsaufgaben (weisungsbefugt) </a:t>
            </a:r>
            <a:r>
              <a:rPr lang="de-DE" dirty="0" smtClean="0">
                <a:sym typeface="Wingdings"/>
              </a:rPr>
              <a:t> Ausführungsaufgaben (weisungsgebunden)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4.2 Aufbauorganisation</a:t>
            </a:r>
            <a:br>
              <a:rPr lang="de-DE" dirty="0" smtClean="0"/>
            </a:br>
            <a:r>
              <a:rPr lang="de-DE" dirty="0" smtClean="0"/>
              <a:t>4.2.3</a:t>
            </a:r>
            <a:r>
              <a:rPr lang="de-DE" dirty="0"/>
              <a:t>. Leitungssysteme (Weisungssysteme)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63" y="0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de-DE" dirty="0"/>
              <a:t>4.2.3.1 </a:t>
            </a:r>
            <a:r>
              <a:rPr lang="de-DE" dirty="0" err="1"/>
              <a:t>Einliniensystem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Ausgangspunkt: einheitliche Auftragserteilung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761" y="138756"/>
            <a:ext cx="1888672" cy="155193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8" r="31636"/>
          <a:stretch/>
        </p:blipFill>
        <p:spPr>
          <a:xfrm rot="5400000">
            <a:off x="4596322" y="-213258"/>
            <a:ext cx="2533844" cy="842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3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Organisation des </a:t>
            </a:r>
            <a:br>
              <a:rPr lang="de-DE" dirty="0" smtClean="0"/>
            </a:br>
            <a:r>
              <a:rPr lang="de-DE" dirty="0" smtClean="0"/>
              <a:t>Einzelhandelsbetriebs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lain"/>
              <a:tabLst/>
              <a:defRPr/>
            </a:pPr>
            <a:r>
              <a:rPr lang="de-DE" dirty="0" smtClean="0"/>
              <a:t>Unternehmensleitbild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lain" startAt="2"/>
              <a:tabLst/>
              <a:defRPr/>
            </a:pPr>
            <a:r>
              <a:rPr lang="de-DE" dirty="0" smtClean="0"/>
              <a:t>Unternehmensziele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2.1 Ökonomische (wirtschaftliche) Ziele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2.2 Soziale Ziele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2.3 Ökologische (Umwelt-) Ziele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lain" startAt="3"/>
              <a:tabLst/>
              <a:defRPr/>
            </a:pPr>
            <a:r>
              <a:rPr lang="de-DE" dirty="0" smtClean="0"/>
              <a:t>Leistungen und Funktionen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lain" startAt="3"/>
              <a:tabLst/>
              <a:defRPr/>
            </a:pPr>
            <a:r>
              <a:rPr lang="de-DE" dirty="0" smtClean="0"/>
              <a:t>Organisationsstruktur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4.1 Begriff Organisation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4.2 </a:t>
            </a:r>
            <a:r>
              <a:rPr lang="de-DE" dirty="0" smtClean="0"/>
              <a:t>Aufbauorganisation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	4.2.1 Organisationseinheiten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	4.2.2 Organisationsplan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	4.2.3. Leitungssysteme (Weisungssysteme)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		4.2.3.1 </a:t>
            </a:r>
            <a:r>
              <a:rPr lang="de-DE" dirty="0" err="1" smtClean="0"/>
              <a:t>Einliniensystem</a:t>
            </a:r>
            <a:endParaRPr lang="de-DE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		4.2.3.2 Mehrliniensystem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		4.2.3.3 Stabliniensystem</a:t>
            </a:r>
            <a:endParaRPr lang="de-DE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dirty="0"/>
              <a:t>	</a:t>
            </a:r>
            <a:r>
              <a:rPr lang="de-DE" dirty="0" smtClean="0"/>
              <a:t>4.3. Ablauforganisation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de-DE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1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4.2.3.2 Mehrliniensystem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 = </a:t>
            </a:r>
            <a:r>
              <a:rPr lang="de-DE" dirty="0" smtClean="0">
                <a:solidFill>
                  <a:srgbClr val="7030A0"/>
                </a:solidFill>
              </a:rPr>
              <a:t>Funktionalsystem:</a:t>
            </a:r>
            <a:r>
              <a:rPr lang="de-DE" dirty="0" smtClean="0"/>
              <a:t> Mitarbeiter erhält in Abhängigkeit von seiner jeweiligen Aufgabe (</a:t>
            </a:r>
            <a:r>
              <a:rPr lang="de-DE" dirty="0" smtClean="0">
                <a:solidFill>
                  <a:srgbClr val="7030A0"/>
                </a:solidFill>
              </a:rPr>
              <a:t>Funktion</a:t>
            </a:r>
            <a:r>
              <a:rPr lang="de-DE" dirty="0" smtClean="0"/>
              <a:t>) Anweisung von entsprechendem Vorgesetzten, der für</a:t>
            </a:r>
            <a:r>
              <a:rPr lang="de-DE" b="1" dirty="0" smtClean="0">
                <a:solidFill>
                  <a:srgbClr val="7030A0"/>
                </a:solidFill>
              </a:rPr>
              <a:t> Fachbereich </a:t>
            </a:r>
            <a:r>
              <a:rPr lang="de-DE" dirty="0" smtClean="0"/>
              <a:t>zuständig ist.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8009" y="251940"/>
            <a:ext cx="1888672" cy="1551932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0" r="18061"/>
          <a:stretch/>
        </p:blipFill>
        <p:spPr>
          <a:xfrm rot="5400000">
            <a:off x="4473363" y="838539"/>
            <a:ext cx="2743736" cy="793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4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4.2.3.3 Stabliniensystem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 smtClean="0"/>
              <a:t>Liniensystem wird durch </a:t>
            </a:r>
            <a:r>
              <a:rPr lang="de-DE" b="1" dirty="0" smtClean="0">
                <a:solidFill>
                  <a:srgbClr val="7030A0"/>
                </a:solidFill>
              </a:rPr>
              <a:t>Stäbe </a:t>
            </a:r>
            <a:r>
              <a:rPr lang="de-DE" sz="2000" dirty="0" smtClean="0"/>
              <a:t>(Spezialisten) ergänzt, z. B.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de-DE" sz="1400" dirty="0" smtClean="0"/>
              <a:t>EDV-Fachleute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de-DE" sz="1400" dirty="0" smtClean="0"/>
              <a:t>Rechtsabteilung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de-DE" sz="1400" dirty="0" smtClean="0"/>
              <a:t>Sekretariat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de-DE" sz="1400" dirty="0" smtClean="0"/>
              <a:t>Fachleute für Kauf internationaler Waren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endParaRPr lang="de-DE" sz="1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2000" dirty="0" smtClean="0"/>
              <a:t>Stäbe haben </a:t>
            </a:r>
            <a:r>
              <a:rPr lang="de-DE" sz="2000" u="sng" dirty="0" smtClean="0"/>
              <a:t>keine Weisungsbefugnis</a:t>
            </a:r>
            <a:r>
              <a:rPr lang="de-DE" sz="2000" dirty="0" smtClean="0"/>
              <a:t>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2859578" y="10141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63" y="0"/>
            <a:ext cx="1888672" cy="1551932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5" r="50545"/>
          <a:stretch/>
        </p:blipFill>
        <p:spPr>
          <a:xfrm rot="5400000">
            <a:off x="4683229" y="1195487"/>
            <a:ext cx="1566394" cy="692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19409"/>
            <a:ext cx="10515600" cy="1325563"/>
          </a:xfrm>
        </p:spPr>
        <p:txBody>
          <a:bodyPr/>
          <a:lstStyle/>
          <a:p>
            <a:r>
              <a:rPr lang="de-DE" dirty="0" smtClean="0"/>
              <a:t>4.3 Ablauforganisation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richtet sich im EHB nach dem Warenfluss (Weg, den die Waren im Betrieb nehmen)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Arbeitsanweisungen: verbindliche Festlegung (meist schriftlich)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Durchführung auf Art und Weise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Durchführung auf gleiche Weise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de-DE" dirty="0" smtClean="0"/>
              <a:t>Kommunikationswege- und </a:t>
            </a:r>
            <a:r>
              <a:rPr lang="de-DE" dirty="0" err="1" smtClean="0"/>
              <a:t>zeiten</a:t>
            </a:r>
            <a:r>
              <a:rPr lang="de-DE" dirty="0" smtClean="0"/>
              <a:t> minimieren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de-DE" dirty="0" smtClean="0"/>
              <a:t>Einsatz der Arbeitsmaterialien optimieren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de-DE" dirty="0" smtClean="0"/>
              <a:t>Zeiten und Wege des innerbetrieblichen Transports minimieren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de-DE" dirty="0"/>
              <a:t>g</a:t>
            </a:r>
            <a:r>
              <a:rPr lang="de-DE" dirty="0" smtClean="0"/>
              <a:t>leiche Ergebniserzielung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510" y="206225"/>
            <a:ext cx="1888672" cy="155193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705398" y="1712440"/>
            <a:ext cx="4781204" cy="523220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2400" dirty="0"/>
              <a:t>= Organisation der </a:t>
            </a:r>
            <a:r>
              <a:rPr lang="de-DE" sz="2800" b="1" dirty="0">
                <a:solidFill>
                  <a:srgbClr val="7030A0"/>
                </a:solidFill>
              </a:rPr>
              <a:t>Arbeits</a:t>
            </a:r>
            <a:r>
              <a:rPr lang="de-DE" sz="2800" b="1" i="1" dirty="0">
                <a:solidFill>
                  <a:srgbClr val="7030A0"/>
                </a:solidFill>
              </a:rPr>
              <a:t>abläufe</a:t>
            </a:r>
            <a:endParaRPr lang="de-DE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6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 Unternehmensleitbild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wrap="none"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u="sng" dirty="0" smtClean="0"/>
              <a:t>Definition: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Ein </a:t>
            </a:r>
            <a:r>
              <a:rPr lang="de-DE" b="1" dirty="0" smtClean="0">
                <a:solidFill>
                  <a:srgbClr val="7030A0"/>
                </a:solidFill>
              </a:rPr>
              <a:t>Leitbild</a:t>
            </a:r>
            <a:r>
              <a:rPr lang="de-DE" dirty="0" smtClean="0"/>
              <a:t> ist eine schriftliche Erklärung über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Grundhaltungen (Werte)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Verhaltensregeln</a:t>
            </a:r>
            <a:r>
              <a:rPr lang="de-DE" dirty="0"/>
              <a:t>	</a:t>
            </a:r>
            <a:r>
              <a:rPr lang="de-DE" dirty="0" smtClean="0"/>
              <a:t>			        </a:t>
            </a:r>
            <a:r>
              <a:rPr lang="de-DE" b="1" dirty="0" smtClean="0">
                <a:solidFill>
                  <a:srgbClr val="7030A0"/>
                </a:solidFill>
              </a:rPr>
              <a:t>Unternehmensgrundsätze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Ziele und Aufgaben des Einzelhandelbetriebs	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Gestaltungsprinzipien	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dirty="0" smtClean="0"/>
              <a:t>  ➡️ Wertebasis für das eigene Denken und Handeln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dirty="0" smtClean="0"/>
              <a:t>  ➡️ Versprechen gegenüber Kunden, Lieferanten, Investoren ...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 smtClean="0"/>
          </a:p>
        </p:txBody>
      </p:sp>
      <p:sp>
        <p:nvSpPr>
          <p:cNvPr id="4" name="Geschweifte Klammer rechts 3"/>
          <p:cNvSpPr/>
          <p:nvPr/>
        </p:nvSpPr>
        <p:spPr>
          <a:xfrm>
            <a:off x="7396843" y="3216729"/>
            <a:ext cx="367244" cy="1355271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 Unternehmensziele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1116215" y="1849588"/>
            <a:ext cx="10237585" cy="4286517"/>
          </a:xfrm>
          <a:prstGeom prst="righ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>
            <a:normAutofit/>
          </a:bodyPr>
          <a:lstStyle/>
          <a:p>
            <a:pPr algn="ctr"/>
            <a:r>
              <a:rPr lang="de-DE" sz="2200" dirty="0" smtClean="0"/>
              <a:t>      </a:t>
            </a:r>
          </a:p>
          <a:p>
            <a:pPr algn="ctr"/>
            <a:r>
              <a:rPr lang="de-DE" sz="2200" dirty="0"/>
              <a:t> </a:t>
            </a:r>
            <a:r>
              <a:rPr lang="de-DE" sz="2200" dirty="0" smtClean="0"/>
              <a:t>    Unternehmensziele beschreiben einen </a:t>
            </a:r>
            <a:r>
              <a:rPr lang="de-DE" sz="2200" b="1" dirty="0" smtClean="0"/>
              <a:t>Zustände</a:t>
            </a:r>
            <a:r>
              <a:rPr lang="de-DE" sz="2200" dirty="0" smtClean="0"/>
              <a:t>, die </a:t>
            </a:r>
            <a:r>
              <a:rPr lang="de-DE" sz="2200" b="1" dirty="0" smtClean="0"/>
              <a:t>in Zukunft angestrebt </a:t>
            </a:r>
            <a:r>
              <a:rPr lang="de-DE" sz="2200" dirty="0" smtClean="0"/>
              <a:t>werden</a:t>
            </a:r>
          </a:p>
          <a:p>
            <a:pPr marL="800100" lvl="1" indent="-342900">
              <a:buFont typeface="Arial" charset="0"/>
              <a:buChar char="•"/>
            </a:pPr>
            <a:r>
              <a:rPr lang="de-DE" sz="2200" dirty="0" smtClean="0"/>
              <a:t>Leiten sich aus dem Unternehmensleitbild ab</a:t>
            </a:r>
          </a:p>
          <a:p>
            <a:pPr marL="800100" lvl="1" indent="-342900">
              <a:buFont typeface="Arial" charset="0"/>
              <a:buChar char="•"/>
            </a:pPr>
            <a:r>
              <a:rPr lang="de-DE" sz="2200" dirty="0" smtClean="0"/>
              <a:t>Ergeben sich aus der Kundenorientierung (Wettbewerbsvorteil)</a:t>
            </a:r>
          </a:p>
          <a:p>
            <a:pPr marL="800100" lvl="1" indent="-342900">
              <a:buFont typeface="Arial" charset="0"/>
              <a:buChar char="•"/>
            </a:pPr>
            <a:r>
              <a:rPr lang="de-DE" sz="2200" dirty="0" smtClean="0"/>
              <a:t>Handlungsfaden für Abteilungsleiter und Mitarbeiter</a:t>
            </a:r>
          </a:p>
          <a:p>
            <a:pPr marL="800100" lvl="1" indent="-342900">
              <a:buFont typeface="Arial" charset="0"/>
              <a:buChar char="•"/>
            </a:pPr>
            <a:r>
              <a:rPr lang="de-DE" sz="2200" dirty="0" smtClean="0"/>
              <a:t>Eindeutig formuliert, verbindlich festgelegt</a:t>
            </a:r>
          </a:p>
          <a:p>
            <a:pPr marL="342900" indent="-342900" algn="ctr">
              <a:buFont typeface="Arial" charset="0"/>
              <a:buChar char="•"/>
            </a:pP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19929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19409"/>
            <a:ext cx="10515600" cy="1325563"/>
          </a:xfrm>
        </p:spPr>
        <p:txBody>
          <a:bodyPr/>
          <a:lstStyle/>
          <a:p>
            <a:r>
              <a:rPr lang="de-DE" dirty="0" smtClean="0"/>
              <a:t>2.1  Wirtschaftliche Ziele 💸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>
                <a:solidFill>
                  <a:srgbClr val="7030A0"/>
                </a:solidFill>
              </a:rPr>
              <a:t>Gewinnmaximierung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dirty="0"/>
              <a:t>	</a:t>
            </a:r>
            <a:r>
              <a:rPr lang="de-DE" sz="2600" dirty="0" smtClean="0"/>
              <a:t>Gewinn = Umsatz </a:t>
            </a:r>
            <a:r>
              <a:rPr lang="mr-IN" sz="2600" dirty="0" smtClean="0"/>
              <a:t>–</a:t>
            </a:r>
            <a:r>
              <a:rPr lang="de-DE" sz="2600" dirty="0" smtClean="0"/>
              <a:t> Kosten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b="1" dirty="0" smtClean="0">
                <a:solidFill>
                  <a:srgbClr val="7030A0"/>
                </a:solidFill>
              </a:rPr>
              <a:t>Umsatzmaximierung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dirty="0"/>
              <a:t>	</a:t>
            </a:r>
            <a:r>
              <a:rPr lang="de-DE" sz="2600" dirty="0" smtClean="0"/>
              <a:t>z. B. Discountpreise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sz="2600" dirty="0"/>
              <a:t> </a:t>
            </a:r>
            <a:r>
              <a:rPr lang="de-DE" sz="2600" dirty="0" smtClean="0"/>
              <a:t>  Stärkung der eigenen Wettbewerbsposition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sz="2600" dirty="0" smtClean="0"/>
              <a:t>   Verdrängung der Konkurrenten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endParaRPr lang="de-DE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de-DE" b="1" dirty="0" smtClean="0">
                <a:solidFill>
                  <a:srgbClr val="7030A0"/>
                </a:solidFill>
              </a:rPr>
              <a:t>Streben nach einem hohen Qualitätsstandard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de-DE" b="1" dirty="0" smtClean="0">
                <a:solidFill>
                  <a:srgbClr val="7030A0"/>
                </a:solidFill>
              </a:rPr>
              <a:t>Kundenzufriedenheit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dirty="0"/>
              <a:t>	</a:t>
            </a:r>
            <a:r>
              <a:rPr lang="de-DE" sz="2600" dirty="0" smtClean="0"/>
              <a:t>durch ausgezeichnete Beratung und Kundenservice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4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2.1  Wirtschaftliche Ziele 💸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dirty="0" smtClean="0"/>
                  <a:t>Wie wird der wirtschaftliche Erfolg eines Unternehmens gemessen?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dirty="0"/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dirty="0" smtClean="0"/>
                  <a:t>Mithilfe sogenannter </a:t>
                </a:r>
                <a:r>
                  <a:rPr lang="de-DE" b="1" dirty="0" smtClean="0">
                    <a:solidFill>
                      <a:srgbClr val="7030A0"/>
                    </a:solidFill>
                  </a:rPr>
                  <a:t>Kennzahlen</a:t>
                </a:r>
                <a:r>
                  <a:rPr lang="de-DE" dirty="0" smtClean="0">
                    <a:solidFill>
                      <a:srgbClr val="7030A0"/>
                    </a:solidFill>
                  </a:rPr>
                  <a:t>. </a:t>
                </a:r>
                <a:r>
                  <a:rPr lang="de-DE" dirty="0" smtClean="0"/>
                  <a:t>Das sind z. B.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de-DE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dirty="0" smtClean="0">
                    <a:solidFill>
                      <a:srgbClr val="7030A0"/>
                    </a:solidFill>
                  </a:rPr>
                  <a:t>Rentabilität</a:t>
                </a:r>
                <a:r>
                  <a:rPr lang="de-DE" dirty="0" smtClean="0"/>
                  <a:t>: Verzinsung des Kapitals, das der Einzelhändler in sein Unternehmen eingebracht hat (Eigenkapital); Verhältnis zwischen Gewinn und Eigenkapital</a:t>
                </a:r>
                <a:endParaRPr lang="de-DE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dirty="0" smtClean="0">
                    <a:solidFill>
                      <a:srgbClr val="7030A0"/>
                    </a:solidFill>
                  </a:rPr>
                  <a:t>	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dirty="0">
                    <a:solidFill>
                      <a:srgbClr val="7030A0"/>
                    </a:solidFill>
                  </a:rPr>
                  <a:t>	</a:t>
                </a:r>
                <a:r>
                  <a:rPr lang="de-DE" b="1" dirty="0" smtClean="0">
                    <a:solidFill>
                      <a:schemeClr val="tx1"/>
                    </a:solidFill>
                  </a:rPr>
                  <a:t>Eigenkapitalrentabilität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𝑅𝑒𝑖𝑛𝑔𝑒𝑤𝑖𝑛𝑛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100</m:t>
                        </m:r>
                      </m:num>
                      <m:den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𝐸𝑖𝑔𝑒𝑛𝑡𝑘𝑎𝑝𝑖𝑡𝑎𝑙</m:t>
                        </m:r>
                      </m:den>
                    </m:f>
                  </m:oMath>
                </a14:m>
                <a:endParaRPr lang="de-DE" dirty="0" smtClean="0">
                  <a:solidFill>
                    <a:srgbClr val="7030A0"/>
                  </a:solidFill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endParaRPr lang="de-DE" dirty="0">
                  <a:solidFill>
                    <a:srgbClr val="7030A0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de-DE" dirty="0" smtClean="0">
                    <a:solidFill>
                      <a:srgbClr val="7030A0"/>
                    </a:solidFill>
                  </a:rPr>
                  <a:t>Wirtschaftlichkeit</a:t>
                </a:r>
                <a:r>
                  <a:rPr lang="de-DE" dirty="0" smtClean="0"/>
                  <a:t>: Verhältnis Nettoumsatz (Leistung) zu Kosten;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dirty="0"/>
                  <a:t>	</a:t>
                </a:r>
                <a:r>
                  <a:rPr lang="de-DE" dirty="0" smtClean="0"/>
                  <a:t>Kennzahl muss &gt;1 sein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dirty="0" smtClean="0">
                    <a:solidFill>
                      <a:schemeClr val="tx1"/>
                    </a:solidFill>
                  </a:rPr>
                  <a:t>	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de-DE" dirty="0" smtClean="0">
                    <a:solidFill>
                      <a:schemeClr val="tx1"/>
                    </a:solidFill>
                  </a:rPr>
                  <a:t>	</a:t>
                </a:r>
                <a:r>
                  <a:rPr lang="de-DE" b="1" dirty="0" smtClean="0">
                    <a:solidFill>
                      <a:schemeClr val="tx1"/>
                    </a:solidFill>
                  </a:rPr>
                  <a:t>Wirtschaftlichkeit 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𝑁𝑒𝑡𝑡𝑜𝑢𝑚𝑠𝑎𝑡𝑧</m:t>
                        </m:r>
                      </m:num>
                      <m:den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𝐾𝑜𝑠𝑡𝑒𝑛</m:t>
                        </m:r>
                      </m:den>
                    </m:f>
                  </m:oMath>
                </a14:m>
                <a:endParaRPr lang="de-DE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28" t="-26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7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2.2 Soziale Ziele 👫👭👬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olidFill>
                  <a:srgbClr val="7030A0"/>
                </a:solidFill>
              </a:rPr>
              <a:t>Arbeitsplatzerhaltung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 smtClean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olidFill>
                  <a:srgbClr val="7030A0"/>
                </a:solidFill>
              </a:rPr>
              <a:t>Wirtschaftliche Besserstellung der Arbeitnehmer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dirty="0" smtClean="0"/>
              <a:t>Urlaubsgeld/Weihnachtsgeld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dirty="0" smtClean="0"/>
              <a:t>Wohnungshilfe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>
                <a:solidFill>
                  <a:srgbClr val="7030A0"/>
                </a:solidFill>
              </a:rPr>
              <a:t>Ausgleich familiärer Belastungsunterschiede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dirty="0" smtClean="0"/>
              <a:t>Familienzulage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dirty="0" smtClean="0"/>
              <a:t>Geburts- und Heiratsbeihilfen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de-DE" dirty="0" smtClean="0">
                <a:solidFill>
                  <a:srgbClr val="7030A0"/>
                </a:solidFill>
              </a:rPr>
              <a:t>Altersabsicherung und Absicherung gegen Risiken des Lebens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dirty="0" smtClean="0"/>
              <a:t>Betriebsrenten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dirty="0" smtClean="0"/>
              <a:t>Krankheitsbeihilfen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de-DE" dirty="0" smtClean="0">
                <a:solidFill>
                  <a:srgbClr val="7030A0"/>
                </a:solidFill>
              </a:rPr>
              <a:t>Förderung geistiger und sportlicher Interessen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dirty="0" smtClean="0"/>
              <a:t>Kurse zur Weiterbildung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charset="0"/>
              <a:buChar char="o"/>
            </a:pPr>
            <a:r>
              <a:rPr lang="de-DE" dirty="0" smtClean="0"/>
              <a:t>Zuschuss zur Mitgliedschaft im Sportverein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425543" y="5470071"/>
            <a:ext cx="2928258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+ Arbeitsschutzrecht</a:t>
            </a:r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8686800" y="2318656"/>
            <a:ext cx="2481943" cy="160043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Hintergrund:</a:t>
            </a:r>
          </a:p>
          <a:p>
            <a:r>
              <a:rPr lang="de-DE" dirty="0" smtClean="0"/>
              <a:t>Gute Leistung durch motivierte Mitarbeiter </a:t>
            </a:r>
            <a:r>
              <a:rPr lang="de-DE" sz="4400" dirty="0" smtClean="0"/>
              <a:t>💪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18320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2.3 Ökologische Ziele 🐝🐳🦔🦖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 smtClean="0">
                <a:solidFill>
                  <a:srgbClr val="FF0000"/>
                </a:solidFill>
              </a:rPr>
              <a:t>Aktuelle Umweltproblematik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Umweltverschmutzung (Luft, Wasser, Boden)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Klimawandel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dirty="0" smtClean="0"/>
              <a:t>Rohstoffknappheit (Edelmetalle, Erdöl)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dirty="0" smtClean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1028700" y="3543301"/>
            <a:ext cx="10325100" cy="25146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de-DE" b="1" dirty="0" smtClean="0">
                <a:solidFill>
                  <a:schemeClr val="accent6"/>
                </a:solidFill>
              </a:rPr>
              <a:t>planmäßige Abfallvermeidung</a:t>
            </a:r>
          </a:p>
          <a:p>
            <a:pPr marL="285750" indent="-285750">
              <a:buFont typeface="Arial" charset="0"/>
              <a:buChar char="•"/>
            </a:pPr>
            <a:r>
              <a:rPr lang="de-DE" b="1" dirty="0" smtClean="0">
                <a:solidFill>
                  <a:schemeClr val="accent6"/>
                </a:solidFill>
              </a:rPr>
              <a:t>Weidereinsatz aller recyclingfähigen Abfälle</a:t>
            </a:r>
          </a:p>
          <a:p>
            <a:pPr marL="285750" indent="-285750">
              <a:buFont typeface="Arial" charset="0"/>
              <a:buChar char="•"/>
            </a:pPr>
            <a:r>
              <a:rPr lang="de-DE" b="1" dirty="0" smtClean="0">
                <a:solidFill>
                  <a:schemeClr val="accent6"/>
                </a:solidFill>
              </a:rPr>
              <a:t>Rückführung von Konsumgütern in den Leistungsprozess als Sekundärstoffe (z. B. Handyteile)</a:t>
            </a:r>
            <a:endParaRPr lang="de-DE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4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Wichtige Begriffe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ln>
            <a:solidFill>
              <a:srgbClr val="7030A0"/>
            </a:solidFill>
          </a:ln>
        </p:spPr>
        <p:txBody>
          <a:bodyPr>
            <a:normAutofit lnSpcReduction="10000"/>
          </a:bodyPr>
          <a:lstStyle/>
          <a:p>
            <a:r>
              <a:rPr lang="de-DE" dirty="0" smtClean="0">
                <a:solidFill>
                  <a:srgbClr val="7030A0"/>
                </a:solidFill>
              </a:rPr>
              <a:t>Zielausmaß</a:t>
            </a:r>
            <a:r>
              <a:rPr lang="de-DE" dirty="0" smtClean="0"/>
              <a:t>: Unternehmensziele können</a:t>
            </a:r>
          </a:p>
          <a:p>
            <a:pPr lvl="1">
              <a:buFont typeface="Courier New" charset="0"/>
              <a:buChar char="o"/>
            </a:pPr>
            <a:r>
              <a:rPr lang="de-DE" dirty="0"/>
              <a:t>k</a:t>
            </a:r>
            <a:r>
              <a:rPr lang="de-DE" dirty="0" smtClean="0"/>
              <a:t>urzfristig (</a:t>
            </a:r>
            <a:r>
              <a:rPr lang="de-DE" dirty="0"/>
              <a:t>Q</a:t>
            </a:r>
            <a:r>
              <a:rPr lang="de-DE" dirty="0" smtClean="0"/>
              <a:t>uartal)</a:t>
            </a:r>
          </a:p>
          <a:p>
            <a:pPr lvl="1">
              <a:buFont typeface="Courier New" charset="0"/>
              <a:buChar char="o"/>
            </a:pPr>
            <a:r>
              <a:rPr lang="de-DE" dirty="0"/>
              <a:t>m</a:t>
            </a:r>
            <a:r>
              <a:rPr lang="de-DE" dirty="0" smtClean="0"/>
              <a:t>ittelfristig (ein bis zwei Jahre)</a:t>
            </a:r>
          </a:p>
          <a:p>
            <a:pPr lvl="1">
              <a:buFont typeface="Courier New" charset="0"/>
              <a:buChar char="o"/>
            </a:pPr>
            <a:r>
              <a:rPr lang="de-DE" dirty="0"/>
              <a:t>l</a:t>
            </a:r>
            <a:r>
              <a:rPr lang="de-DE" dirty="0" smtClean="0"/>
              <a:t>angfristig (über zwei Jahre) sein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>
                <a:solidFill>
                  <a:srgbClr val="7030A0"/>
                </a:solidFill>
              </a:rPr>
              <a:t>Zielkonflikt: </a:t>
            </a:r>
            <a:r>
              <a:rPr lang="de-DE" dirty="0" smtClean="0"/>
              <a:t>Ein Ziel kann nur zu Lasten eines anderen erreicht werden (z. B. ökonomisch vs. </a:t>
            </a:r>
            <a:r>
              <a:rPr lang="de-DE" dirty="0"/>
              <a:t>ö</a:t>
            </a:r>
            <a:r>
              <a:rPr lang="de-DE" dirty="0" smtClean="0"/>
              <a:t>kologisch)</a:t>
            </a:r>
          </a:p>
          <a:p>
            <a:endParaRPr lang="de-DE" dirty="0"/>
          </a:p>
          <a:p>
            <a:r>
              <a:rPr lang="de-DE" dirty="0" smtClean="0">
                <a:solidFill>
                  <a:srgbClr val="7030A0"/>
                </a:solidFill>
              </a:rPr>
              <a:t>Zielharmonie:</a:t>
            </a:r>
            <a:r>
              <a:rPr lang="de-DE" dirty="0" smtClean="0"/>
              <a:t> Zwei/mehrere Ziele können mit der gleichen Maßnahme erreicht werden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128" y="206225"/>
            <a:ext cx="1888672" cy="155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3" grpId="1" build="p" animBg="1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Microsoft Macintosh PowerPoint</Application>
  <PresentationFormat>Breitbild</PresentationFormat>
  <Paragraphs>184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Calibri</vt:lpstr>
      <vt:lpstr>Calibri Light</vt:lpstr>
      <vt:lpstr>Cambria Math</vt:lpstr>
      <vt:lpstr>Courier New</vt:lpstr>
      <vt:lpstr>Mangal</vt:lpstr>
      <vt:lpstr>Wingdings</vt:lpstr>
      <vt:lpstr>Arial</vt:lpstr>
      <vt:lpstr>Office-Design</vt:lpstr>
      <vt:lpstr>Organisation des Einzelhandelsbetriebs</vt:lpstr>
      <vt:lpstr>Organisation des  Einzelhandelsbetriebs</vt:lpstr>
      <vt:lpstr>1 Unternehmensleitbild</vt:lpstr>
      <vt:lpstr>2 Unternehmensziele</vt:lpstr>
      <vt:lpstr>2.1  Wirtschaftliche Ziele 💸</vt:lpstr>
      <vt:lpstr>2.1  Wirtschaftliche Ziele 💸</vt:lpstr>
      <vt:lpstr>2.2 Soziale Ziele 👫👭👬</vt:lpstr>
      <vt:lpstr>2.3 Ökologische Ziele 🐝🐳🦔🦖</vt:lpstr>
      <vt:lpstr>Wichtige Begriffe</vt:lpstr>
      <vt:lpstr>3 Leistungen und Funktionen  des Einzelhandels</vt:lpstr>
      <vt:lpstr>3 Leistungen und Funktionen des  Einzelhandels</vt:lpstr>
      <vt:lpstr>3 Leistungen und Funktionen des  Einzelhandels</vt:lpstr>
      <vt:lpstr>4 Organisationsstruktur 4.1 Begriff Organisation</vt:lpstr>
      <vt:lpstr>4.2 Aufbauorganisation 4.2.1 Organisationseinheiten</vt:lpstr>
      <vt:lpstr>4.2 Aufbauorganisation 4.2.1 Organisationseinheiten</vt:lpstr>
      <vt:lpstr>4.2 Aufbauorganisation 4.2.2 Organisationsplan</vt:lpstr>
      <vt:lpstr>PowerPoint-Präsentation</vt:lpstr>
      <vt:lpstr>4.2 Aufbauorganisation 4.2.3. Leitungssysteme (Weisungssysteme)</vt:lpstr>
      <vt:lpstr>4.2.3.1 Einliniensystem</vt:lpstr>
      <vt:lpstr>4.2.3.2 Mehrliniensystem</vt:lpstr>
      <vt:lpstr>4.2.3.3 Stabliniensystem</vt:lpstr>
      <vt:lpstr>4.3 Ablauforganisation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Organisation des Einzelhandelsbetriebs</dc:title>
  <dc:creator>dHcbyECHs5W8JfEM</dc:creator>
  <cp:lastModifiedBy>dHcbyECHs5W8JfEM</cp:lastModifiedBy>
  <cp:revision>31</cp:revision>
  <cp:lastPrinted>2019-03-22T11:05:14Z</cp:lastPrinted>
  <dcterms:created xsi:type="dcterms:W3CDTF">2019-03-22T08:56:39Z</dcterms:created>
  <dcterms:modified xsi:type="dcterms:W3CDTF">2019-04-07T19:21:25Z</dcterms:modified>
</cp:coreProperties>
</file>